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7" r:id="rId2"/>
    <p:sldId id="262" r:id="rId3"/>
    <p:sldId id="258" r:id="rId4"/>
    <p:sldId id="260" r:id="rId5"/>
    <p:sldId id="259" r:id="rId6"/>
    <p:sldId id="261" r:id="rId7"/>
    <p:sldId id="263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6000"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6000"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Click="0" advTm="6000"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6000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3DF55FC-D828-4222-AEBA-F9C753A6069E}" type="datetimeFigureOut">
              <a:rPr lang="pl-PL" smtClean="0"/>
              <a:pPr/>
              <a:t>2013-05-28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64A4A86-5140-4AEF-B56C-388E09CE136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advClick="0" advTm="6000">
    <p:wipe dir="u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824945" y="1643050"/>
            <a:ext cx="428835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Wiosna</a:t>
            </a:r>
            <a:endParaRPr lang="pl-PL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3143240" y="5934670"/>
            <a:ext cx="50429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Maciek </a:t>
            </a:r>
            <a:r>
              <a:rPr lang="pl-PL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 </a:t>
            </a:r>
            <a:r>
              <a:rPr lang="pl-PL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Paweł</a:t>
            </a:r>
            <a:endParaRPr lang="pl-P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6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997 -0.00093 C -0.31528 0.0831 -0.29896 0.14305 -0.28229 0.14305 C -0.26597 0.14305 -0.25156 0.0831 -0.24688 -0.00093 C -0.23993 0.0831 -0.22587 0.14305 -0.20886 0.14305 C -0.19254 0.14305 -0.17813 0.0831 -0.17379 -0.00093 C -0.16684 0.0831 -0.15243 0.14305 -0.13611 0.14305 C -0.1191 0.14305 -0.10278 0.0831 -0.09827 -0.00093 C -0.0934 0.0831 -0.079 0.14305 -0.06007 0.14305 C -0.04618 0.14305 -0.02969 0.0831 -0.02465 -0.00093 C -0.01997 0.0831 -0.00365 0.14305 0.01302 0.14305 C 0.02934 0.14305 0.04375 0.0831 0.04844 -0.00093 C 0.05538 0.0831 0.06944 0.14305 0.08646 0.14305 C 0.10278 0.14305 0.11719 0.0831 0.12413 -0.00093 C 0.12847 0.0831 0.14288 0.14305 0.1592 0.14305 C 0.17621 0.14305 0.19253 0.0831 0.19705 -0.00093 C 0.20191 0.0831 0.21632 0.14305 0.23524 0.14305 C 0.25156 0.14305 0.26562 0.0831 0.27066 -0.00093 " pathEditMode="relative" rAng="0" ptsTypes="fffffffff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AutoShape 2" descr="data:image/jpeg;base64,/9j/4AAQSkZJRgABAQAAAQABAAD/2wCEAAkGBwgHBgkIBwgKCgkLDRYPDQwMDRsUFRAWIB0iIiAdHx8kKDQsJCYxJx8fLT0tMTU3Ojo6Iys/RD84QzQ5OjcBCgoKDQwNGg8PGjclHyU3Nzc3Nzc3Nzc3Nzc3Nzc3Nzc3Nzc3Nzc3Nzc3Nzc3Nzc3Nzc3Nzc3Nzc3Nzc3Nzc3N//AABEIAGcAQwMBIgACEQEDEQH/xAAaAAACAwEBAAAAAAAAAAAAAAAEBQACAwEG/8QANhAAAgEDAgQDBgUDBQEAAAAAAQIDAAQREiEFEzFBIlFhFCMycYGRBhVCofBisdEzUsHC8ST/xAAZAQADAQEBAAAAAAAAAAAAAAABAwQCAAX/xAAmEQACAgIBBAEEAwAAAAAAAAAAAQIRAyESIjFBUQQTYaHhBTKx/9oADAMBAAIRAxEAPwDxnDfaLydmfZFG4NaSW4gcPDuaeWb89Uns4VaN9nHlRV3YRi0LIAzenavPkm1aM5MXT0nj5UUankmYMf0iibae1WIKIynm3nVTbpHctJOPdru3+KHWXnXMknLAjx4RjtQinNWIUXNWw6QRzALExBHc7Zraa2mW20OrnfII6UrlkfmK8MeUzvntTW9vmURWmSuEyTS22gQet+AK4a1jRAi+8b4gR0rojZom75GxqsLRLMrToSTtnFZyQNJIQjMdWw8q7lYJy5EjTCANChPepWLwxKxBdgRsRqrtHkjtewv8OX00LlYTzAP0in17xGWS1ElrGTk4dR2NKba3j4YzsIyJicBPTzNSCWUM0scfgD50+tbeTukh7zJLiWRtbN7ZEQH6jH96DuhFZyMVRgB/amF7cySTwu8ZMTjO22MdRQnEbu0luVt18RK74GwpUZS8oTJySfoXNcx6nYFsdgKIvmc28U8i+EjGc9K7FbQwqwlQaT0IO9bcRhU2aYbJ6jHQimR4t6OhW1YvjmZdJBPmM0y4NLNLKTcKBCmcnH2oSPhoaET3UwhhPcblvQCszxJ7p0trNOVEpwAep9T610oafEPBx2NwkcmXWKFVJOARvXaXMnEM7WsjDzC9alT/AE37D1+isVzpmWS5VpUGWfJyaYS8QMMSLaANFIoxKV2/9rz0VyY5GSRg4JAYKf2pra8TgtOWkbleY2+Btv51U4NeLFVvaOpDeTRPqaXl6s6sHAqWlrMqmSddW5VTjc9P8j70Tb3JuLWcWpZp1JLws3iPoKc/hCyuLtufNEhyA6Ix3U9s9hkdvQU74+F5m4vQ7HieWXFdikHD4pGtUddKs2ku6kDV/AaozcMfiD28wlSDSxSXl+ByB08xXpbfi4nYILOEaRlsOeoPb7Um4zx7hzyiIWEz5+KV0HLDdx/UAfvVcf47jklf9a1vyei/h41HseUvJRLcvJcLmOP/AElGwGKS2waQSLaxOZJGOhRT64WMt7KFWSYgFXGwx3o6G1jj9laPTHJCTgt1JNedjyJdyDGnJvkee9vv7P8A+eSaSNk2KltxUqX06C8mF5aySXGs62I6mpTuP2HU/YcnCol0jWjNu5xvhR0z86VXEYdYlXfW5Ap80Vjc8M57LLHcIWIKqVGnJ0+h22+lZ8P4DcXUUU0kwRVJfIP2xRg63JkkYSh1SDOEcHtrxXk1OLyNsNIpPh2GCB6nP7V7/hKLLYuqkcyMaJOxz5/814a2aXg9zDfCRWR20SBCD9x9P2p6fxVayzIsFu1rdMhXW6ZikA33wc/fpk1X8fLitJaf+lnxskOKXZjs8PiVPdDDt8RHfzrz34ltCIorO1Ba4nOFiCliwUhjgD5fvTGDj8JRpZbmxhKKGbTMWVFPQ77+Vea4xxGSK4At7y4ne4fMkiHDFc7gY2UY22ya1jeRYXDLJW7/AD+i3POMk0notws3McLMtm8qA4Emk+H0xjJoq64Fc3Jhmk5SoTlyrZKDyo6WS4itYn4emvVqDQrJgqMAg7/2oW8MbaZGaYyqvgjjIVhn4tycYrykkrbJouCVWGTwwmQlrmEEgHBO+MbVKXSm2aQluG27n/c7gk/PepWfq4/YLh7NpLi8vYSlq1si6VcLCA3izkqRnVk+fTekskE3DZn9raJ2lxzIrWbWAueoT9P0rvK4nBfWccya7dJVVRMVVtOoDsdx5UPHcQAYN20fJbAhuHSRc9cBmyB0Pdar46pi8kVONMwkit71XmhDa4wcEEkMO4+2K5dXKXQjk5RQRxvGw1ZHiU9Pnpom7sshLpW9nB2uHhbxIxPQqeoP8zQYWJuC3bKSdFzGsWofpAYf9hS+PGiTi09FZojJdRwocLNDGSmnTsOx9Rgn6Zq895xKOeOGONF5uyMGzp+Y/Sf3rGwlW2vEmuImMhVgsYbbBUjY+uTimXDo1MZKRXCKZQwZtwdt11fKjTi7eze4KwLhUPEVupbeSR5ZQofkczBHrnr3xtRvFLVpNJhYiNPiDPgJ558qrLBLHxM3tnLHcyoQpZm05ByCo8hjHixnbp56rcz28kvNsRbjckDBVlyFIycEggk/SlTq7RmrdsX/AJrNB7qCK1Ma/CZASxHqalRvZicxXckSHcR6V8Pp0qVnXr8B5S9IPjsIJJxMySI+rPLdUAI9GHTftjpW6xWzTl41dZpRqQNgHKnAIDA46nfHyx1oaGB2UvBKjRJ4g7vqJHrgCqpxeDXJM+SxTlx6viAz1Hzqt34ObkrZrw5Ira7ubK5uEYyJidpDs2+258j6+dX/ACC6toZYcM1mFLmaRxywuNtOnqe9LrwLbxzqEWVZCrOxycDqAx+vSjeG3N0iR+zzTRSOciQqQrHHwkd9twf4cbCmBSTxXBEKQjlM65MpBjKjbYjptkjPT6YphcIbW2naKS7K8uONA3njO+cbkbff5VSa5g5gbjFikjJqAmt8ocnYnQdienUdatNdRzCKK3uWljDatEm2oaQMN1Hmc+ZrptVoZKSboWRXzTzaLQAknRoWMaif6m+/U9ulWs5GTS7Ks00z6UefOAnbJ7Zz57AetEtJAgKaXCQEcvSdtPfbvQ09xatMUE8p3I0lANumc/zFLaT7IXUZvpOy3cqSyKRKhDEFYVOgHO+PSpWebiACL8vjudIHvmLeP12PSpQ4gr7mkrNCsQik0ld2ZBjV6Ve8m9kKTCCJ3AAaRxlgxGcdu2N6lSq4baN4wixhkvbYzW03s7qQGUE756DP3rGSGa3X30jStqOAJGBH1NcqUptqVBbcdI5HHAMm4b3o8Tack4271o19B0tVCiQhAQMEn1NSpS3G3YqS2C3gjhZYrmQtMy7aQdP1+1LhK1vM5CpMgOQSMfsetcqUzDuKbNQXHsG/mlztpfljAARegrtSpXcUZZ//2Q=="/>
          <p:cNvSpPr>
            <a:spLocks noChangeAspect="1" noChangeArrowheads="1"/>
          </p:cNvSpPr>
          <p:nvPr/>
        </p:nvSpPr>
        <p:spPr bwMode="auto">
          <a:xfrm>
            <a:off x="0" y="-411163"/>
            <a:ext cx="561975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48484" name="AutoShape 4" descr="data:image/jpeg;base64,/9j/4AAQSkZJRgABAQAAAQABAAD/2wCEAAkGBwgHBgkIBwgKCgkLDRYPDQwMDRsUFRAWIB0iIiAdHx8kKDQsJCYxJx8fLT0tMTU3Ojo6Iys/RD84QzQ5OjcBCgoKDQwNGg8PGjclHyU3Nzc3Nzc3Nzc3Nzc3Nzc3Nzc3Nzc3Nzc3Nzc3Nzc3Nzc3Nzc3Nzc3Nzc3Nzc3Nzc3N//AABEIAGcAQwMBIgACEQEDEQH/xAAaAAACAwEBAAAAAAAAAAAAAAAEBQACAwEG/8QANhAAAgEDAgQDBgUDBQEAAAAAAQIDAAQREiEFEzFBIlFhFCMycYGRBhVCofBisdEzUsHC8ST/xAAZAQADAQEBAAAAAAAAAAAAAAABAwQCAAX/xAAmEQACAgIBBAEEAwAAAAAAAAAAAQIRAyESIjFBUQQTYaHhBTKx/9oADAMBAAIRAxEAPwDxnDfaLydmfZFG4NaSW4gcPDuaeWb89Uns4VaN9nHlRV3YRi0LIAzenavPkm1aM5MXT0nj5UUankmYMf0iibae1WIKIynm3nVTbpHctJOPdru3+KHWXnXMknLAjx4RjtQinNWIUXNWw6QRzALExBHc7Zraa2mW20OrnfII6UrlkfmK8MeUzvntTW9vmURWmSuEyTS22gQet+AK4a1jRAi+8b4gR0rojZom75GxqsLRLMrToSTtnFZyQNJIQjMdWw8q7lYJy5EjTCANChPepWLwxKxBdgRsRqrtHkjtewv8OX00LlYTzAP0in17xGWS1ElrGTk4dR2NKba3j4YzsIyJicBPTzNSCWUM0scfgD50+tbeTukh7zJLiWRtbN7ZEQH6jH96DuhFZyMVRgB/amF7cySTwu8ZMTjO22MdRQnEbu0luVt18RK74GwpUZS8oTJySfoXNcx6nYFsdgKIvmc28U8i+EjGc9K7FbQwqwlQaT0IO9bcRhU2aYbJ6jHQimR4t6OhW1YvjmZdJBPmM0y4NLNLKTcKBCmcnH2oSPhoaET3UwhhPcblvQCszxJ7p0trNOVEpwAep9T610oafEPBx2NwkcmXWKFVJOARvXaXMnEM7WsjDzC9alT/AE37D1+isVzpmWS5VpUGWfJyaYS8QMMSLaANFIoxKV2/9rz0VyY5GSRg4JAYKf2pra8TgtOWkbleY2+Btv51U4NeLFVvaOpDeTRPqaXl6s6sHAqWlrMqmSddW5VTjc9P8j70Tb3JuLWcWpZp1JLws3iPoKc/hCyuLtufNEhyA6Ix3U9s9hkdvQU74+F5m4vQ7HieWXFdikHD4pGtUddKs2ku6kDV/AaozcMfiD28wlSDSxSXl+ByB08xXpbfi4nYILOEaRlsOeoPb7Um4zx7hzyiIWEz5+KV0HLDdx/UAfvVcf47jklf9a1vyei/h41HseUvJRLcvJcLmOP/AElGwGKS2waQSLaxOZJGOhRT64WMt7KFWSYgFXGwx3o6G1jj9laPTHJCTgt1JNedjyJdyDGnJvkee9vv7P8A+eSaSNk2KltxUqX06C8mF5aySXGs62I6mpTuP2HU/YcnCol0jWjNu5xvhR0z86VXEYdYlXfW5Ap80Vjc8M57LLHcIWIKqVGnJ0+h22+lZ8P4DcXUUU0kwRVJfIP2xRg63JkkYSh1SDOEcHtrxXk1OLyNsNIpPh2GCB6nP7V7/hKLLYuqkcyMaJOxz5/814a2aXg9zDfCRWR20SBCD9x9P2p6fxVayzIsFu1rdMhXW6ZikA33wc/fpk1X8fLitJaf+lnxskOKXZjs8PiVPdDDt8RHfzrz34ltCIorO1Ba4nOFiCliwUhjgD5fvTGDj8JRpZbmxhKKGbTMWVFPQ77+Vea4xxGSK4At7y4ne4fMkiHDFc7gY2UY22ya1jeRYXDLJW7/AD+i3POMk0notws3McLMtm8qA4Emk+H0xjJoq64Fc3Jhmk5SoTlyrZKDyo6WS4itYn4emvVqDQrJgqMAg7/2oW8MbaZGaYyqvgjjIVhn4tycYrykkrbJouCVWGTwwmQlrmEEgHBO+MbVKXSm2aQluG27n/c7gk/PepWfq4/YLh7NpLi8vYSlq1si6VcLCA3izkqRnVk+fTekskE3DZn9raJ2lxzIrWbWAueoT9P0rvK4nBfWccya7dJVVRMVVtOoDsdx5UPHcQAYN20fJbAhuHSRc9cBmyB0Pdar46pi8kVONMwkit71XmhDa4wcEEkMO4+2K5dXKXQjk5RQRxvGw1ZHiU9Pnpom7sshLpW9nB2uHhbxIxPQqeoP8zQYWJuC3bKSdFzGsWofpAYf9hS+PGiTi09FZojJdRwocLNDGSmnTsOx9Rgn6Zq895xKOeOGONF5uyMGzp+Y/Sf3rGwlW2vEmuImMhVgsYbbBUjY+uTimXDo1MZKRXCKZQwZtwdt11fKjTi7eze4KwLhUPEVupbeSR5ZQofkczBHrnr3xtRvFLVpNJhYiNPiDPgJ558qrLBLHxM3tnLHcyoQpZm05ByCo8hjHixnbp56rcz28kvNsRbjckDBVlyFIycEggk/SlTq7RmrdsX/AJrNB7qCK1Ma/CZASxHqalRvZicxXckSHcR6V8Pp0qVnXr8B5S9IPjsIJJxMySI+rPLdUAI9GHTftjpW6xWzTl41dZpRqQNgHKnAIDA46nfHyx1oaGB2UvBKjRJ4g7vqJHrgCqpxeDXJM+SxTlx6viAz1Hzqt34ObkrZrw5Ira7ubK5uEYyJidpDs2+258j6+dX/ACC6toZYcM1mFLmaRxywuNtOnqe9LrwLbxzqEWVZCrOxycDqAx+vSjeG3N0iR+zzTRSOciQqQrHHwkd9twf4cbCmBSTxXBEKQjlM65MpBjKjbYjptkjPT6YphcIbW2naKS7K8uONA3njO+cbkbff5VSa5g5gbjFikjJqAmt8ocnYnQdienUdatNdRzCKK3uWljDatEm2oaQMN1Hmc+ZrptVoZKSboWRXzTzaLQAknRoWMaif6m+/U9ulWs5GTS7Ks00z6UefOAnbJ7Zz57AetEtJAgKaXCQEcvSdtPfbvQ09xatMUE8p3I0lANumc/zFLaT7IXUZvpOy3cqSyKRKhDEFYVOgHO+PSpWebiACL8vjudIHvmLeP12PSpQ4gr7mkrNCsQik0ld2ZBjV6Ve8m9kKTCCJ3AAaRxlgxGcdu2N6lSq4baN4wixhkvbYzW03s7qQGUE756DP3rGSGa3X30jStqOAJGBH1NcqUptqVBbcdI5HHAMm4b3o8Tack4271o19B0tVCiQhAQMEn1NSpS3G3YqS2C3gjhZYrmQtMy7aQdP1+1LhK1vM5CpMgOQSMfsetcqUzDuKbNQXHsG/mlztpfljAARegrtSpXcUZZ//2Q=="/>
          <p:cNvSpPr>
            <a:spLocks noChangeAspect="1" noChangeArrowheads="1"/>
          </p:cNvSpPr>
          <p:nvPr/>
        </p:nvSpPr>
        <p:spPr bwMode="auto">
          <a:xfrm>
            <a:off x="0" y="-411163"/>
            <a:ext cx="561975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48486" name="AutoShape 6" descr="data:image/jpeg;base64,/9j/4AAQSkZJRgABAQAAAQABAAD/2wCEAAkGBwgHBgkIBwgKCgkLDRYPDQwMDRsUFRAWIB0iIiAdHx8kKDQsJCYxJx8fLT0tMTU3Ojo6Iys/RD84QzQ5OjcBCgoKDQwNGg8PGjclHyU3Nzc3Nzc3Nzc3Nzc3Nzc3Nzc3Nzc3Nzc3Nzc3Nzc3Nzc3Nzc3Nzc3Nzc3Nzc3Nzc3N//AABEIAGcAQwMBIgACEQEDEQH/xAAaAAACAwEBAAAAAAAAAAAAAAAEBQACAwEG/8QANhAAAgEDAgQDBgUDBQEAAAAAAQIDAAQREiEFEzFBIlFhFCMycYGRBhVCofBisdEzUsHC8ST/xAAZAQADAQEBAAAAAAAAAAAAAAABAwQCAAX/xAAmEQACAgIBBAEEAwAAAAAAAAAAAQIRAyESIjFBUQQTYaHhBTKx/9oADAMBAAIRAxEAPwDxnDfaLydmfZFG4NaSW4gcPDuaeWb89Uns4VaN9nHlRV3YRi0LIAzenavPkm1aM5MXT0nj5UUankmYMf0iibae1WIKIynm3nVTbpHctJOPdru3+KHWXnXMknLAjx4RjtQinNWIUXNWw6QRzALExBHc7Zraa2mW20OrnfII6UrlkfmK8MeUzvntTW9vmURWmSuEyTS22gQet+AK4a1jRAi+8b4gR0rojZom75GxqsLRLMrToSTtnFZyQNJIQjMdWw8q7lYJy5EjTCANChPepWLwxKxBdgRsRqrtHkjtewv8OX00LlYTzAP0in17xGWS1ElrGTk4dR2NKba3j4YzsIyJicBPTzNSCWUM0scfgD50+tbeTukh7zJLiWRtbN7ZEQH6jH96DuhFZyMVRgB/amF7cySTwu8ZMTjO22MdRQnEbu0luVt18RK74GwpUZS8oTJySfoXNcx6nYFsdgKIvmc28U8i+EjGc9K7FbQwqwlQaT0IO9bcRhU2aYbJ6jHQimR4t6OhW1YvjmZdJBPmM0y4NLNLKTcKBCmcnH2oSPhoaET3UwhhPcblvQCszxJ7p0trNOVEpwAep9T610oafEPBx2NwkcmXWKFVJOARvXaXMnEM7WsjDzC9alT/AE37D1+isVzpmWS5VpUGWfJyaYS8QMMSLaANFIoxKV2/9rz0VyY5GSRg4JAYKf2pra8TgtOWkbleY2+Btv51U4NeLFVvaOpDeTRPqaXl6s6sHAqWlrMqmSddW5VTjc9P8j70Tb3JuLWcWpZp1JLws3iPoKc/hCyuLtufNEhyA6Ix3U9s9hkdvQU74+F5m4vQ7HieWXFdikHD4pGtUddKs2ku6kDV/AaozcMfiD28wlSDSxSXl+ByB08xXpbfi4nYILOEaRlsOeoPb7Um4zx7hzyiIWEz5+KV0HLDdx/UAfvVcf47jklf9a1vyei/h41HseUvJRLcvJcLmOP/AElGwGKS2waQSLaxOZJGOhRT64WMt7KFWSYgFXGwx3o6G1jj9laPTHJCTgt1JNedjyJdyDGnJvkee9vv7P8A+eSaSNk2KltxUqX06C8mF5aySXGs62I6mpTuP2HU/YcnCol0jWjNu5xvhR0z86VXEYdYlXfW5Ap80Vjc8M57LLHcIWIKqVGnJ0+h22+lZ8P4DcXUUU0kwRVJfIP2xRg63JkkYSh1SDOEcHtrxXk1OLyNsNIpPh2GCB6nP7V7/hKLLYuqkcyMaJOxz5/814a2aXg9zDfCRWR20SBCD9x9P2p6fxVayzIsFu1rdMhXW6ZikA33wc/fpk1X8fLitJaf+lnxskOKXZjs8PiVPdDDt8RHfzrz34ltCIorO1Ba4nOFiCliwUhjgD5fvTGDj8JRpZbmxhKKGbTMWVFPQ77+Vea4xxGSK4At7y4ne4fMkiHDFc7gY2UY22ya1jeRYXDLJW7/AD+i3POMk0notws3McLMtm8qA4Emk+H0xjJoq64Fc3Jhmk5SoTlyrZKDyo6WS4itYn4emvVqDQrJgqMAg7/2oW8MbaZGaYyqvgjjIVhn4tycYrykkrbJouCVWGTwwmQlrmEEgHBO+MbVKXSm2aQluG27n/c7gk/PepWfq4/YLh7NpLi8vYSlq1si6VcLCA3izkqRnVk+fTekskE3DZn9raJ2lxzIrWbWAueoT9P0rvK4nBfWccya7dJVVRMVVtOoDsdx5UPHcQAYN20fJbAhuHSRc9cBmyB0Pdar46pi8kVONMwkit71XmhDa4wcEEkMO4+2K5dXKXQjk5RQRxvGw1ZHiU9Pnpom7sshLpW9nB2uHhbxIxPQqeoP8zQYWJuC3bKSdFzGsWofpAYf9hS+PGiTi09FZojJdRwocLNDGSmnTsOx9Rgn6Zq895xKOeOGONF5uyMGzp+Y/Sf3rGwlW2vEmuImMhVgsYbbBUjY+uTimXDo1MZKRXCKZQwZtwdt11fKjTi7eze4KwLhUPEVupbeSR5ZQofkczBHrnr3xtRvFLVpNJhYiNPiDPgJ558qrLBLHxM3tnLHcyoQpZm05ByCo8hjHixnbp56rcz28kvNsRbjckDBVlyFIycEggk/SlTq7RmrdsX/AJrNB7qCK1Ma/CZASxHqalRvZicxXckSHcR6V8Pp0qVnXr8B5S9IPjsIJJxMySI+rPLdUAI9GHTftjpW6xWzTl41dZpRqQNgHKnAIDA46nfHyx1oaGB2UvBKjRJ4g7vqJHrgCqpxeDXJM+SxTlx6viAz1Hzqt34ObkrZrw5Ira7ubK5uEYyJidpDs2+258j6+dX/ACC6toZYcM1mFLmaRxywuNtOnqe9LrwLbxzqEWVZCrOxycDqAx+vSjeG3N0iR+zzTRSOciQqQrHHwkd9twf4cbCmBSTxXBEKQjlM65MpBjKjbYjptkjPT6YphcIbW2naKS7K8uONA3njO+cbkbff5VSa5g5gbjFikjJqAmt8ocnYnQdienUdatNdRzCKK3uWljDatEm2oaQMN1Hmc+ZrptVoZKSboWRXzTzaLQAknRoWMaif6m+/U9ulWs5GTS7Ks00z6UefOAnbJ7Zz57AetEtJAgKaXCQEcvSdtPfbvQ09xatMUE8p3I0lANumc/zFLaT7IXUZvpOy3cqSyKRKhDEFYVOgHO+PSpWebiACL8vjudIHvmLeP12PSpQ4gr7mkrNCsQik0ld2ZBjV6Ve8m9kKTCCJ3AAaRxlgxGcdu2N6lSq4baN4wixhkvbYzW03s7qQGUE756DP3rGSGa3X30jStqOAJGBH1NcqUptqVBbcdI5HHAMm4b3o8Tack4271o19B0tVCiQhAQMEn1NSpS3G3YqS2C3gjhZYrmQtMy7aQdP1+1LhK1vM5CpMgOQSMfsetcqUzDuKbNQXHsG/mlztpfljAARegrtSpXcUZZ//2Q=="/>
          <p:cNvSpPr>
            <a:spLocks noChangeAspect="1" noChangeArrowheads="1"/>
          </p:cNvSpPr>
          <p:nvPr/>
        </p:nvSpPr>
        <p:spPr bwMode="auto">
          <a:xfrm>
            <a:off x="0" y="-411163"/>
            <a:ext cx="561975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48488" name="Picture 8" descr="http://t2.gstatic.com/images?q=tbn:ANd9GcTeHGCiR2UOkRj1K4dkh-rguNlwlZPh1z5zWx2A16-cEm3T81fe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142984"/>
            <a:ext cx="4357718" cy="3264084"/>
          </a:xfrm>
          <a:prstGeom prst="rect">
            <a:avLst/>
          </a:prstGeom>
          <a:noFill/>
        </p:spPr>
      </p:pic>
      <p:sp>
        <p:nvSpPr>
          <p:cNvPr id="7" name="Prostokąt 6"/>
          <p:cNvSpPr/>
          <p:nvPr/>
        </p:nvSpPr>
        <p:spPr>
          <a:xfrm>
            <a:off x="-714412" y="5072074"/>
            <a:ext cx="951993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4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Krokus to kwiat </a:t>
            </a:r>
            <a:r>
              <a:rPr lang="pl-PL" sz="4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chroniony.</a:t>
            </a:r>
            <a:endParaRPr lang="pl-PL" sz="44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6000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8" name="Picture 2" descr="http://t2.gstatic.com/images?q=tbn:ANd9GcSB6Nv95Z6VD8mygcG1pNfDaDAbpYhmFlsAQLi9swOR-reZmY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1071546"/>
            <a:ext cx="3595451" cy="2483728"/>
          </a:xfrm>
          <a:prstGeom prst="rect">
            <a:avLst/>
          </a:prstGeom>
          <a:noFill/>
        </p:spPr>
      </p:pic>
      <p:pic>
        <p:nvPicPr>
          <p:cNvPr id="152580" name="Picture 4" descr="http://t3.gstatic.com/images?q=tbn:ANd9GcSzfxyNJk9HSn2zLkRwgpQ_82xhFMo--CEkkuZ53TeWzkZEvX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00108"/>
            <a:ext cx="3143240" cy="2573241"/>
          </a:xfrm>
          <a:prstGeom prst="rect">
            <a:avLst/>
          </a:prstGeom>
          <a:noFill/>
        </p:spPr>
      </p:pic>
      <p:sp>
        <p:nvSpPr>
          <p:cNvPr id="5" name="Prostokąt 4"/>
          <p:cNvSpPr/>
          <p:nvPr/>
        </p:nvSpPr>
        <p:spPr>
          <a:xfrm>
            <a:off x="142844" y="4429132"/>
            <a:ext cx="836486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Tulipany to piękne wiosenne </a:t>
            </a:r>
            <a:r>
              <a:rPr lang="pl-PL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kwiaty.</a:t>
            </a:r>
            <a:endParaRPr lang="pl-PL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6000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AutoShape 2" descr="data:image/jpeg;base64,/9j/4AAQSkZJRgABAQAAAQABAAD/2wCEAAkGBxASEBUQDw8PDw8QEBAPDw8NDw8MDw8NFBEWFhQRFBQYHCggGBolHBQUITEhJSkrLi4uFx8zODMsNygtLisBCgoKDg0OGhAQFywcHBwsLCwsLCwsLCwsLCwsLCwsLCwsLCwsLCwsLC0sLCwsLCwsLCwsLCwsLCwsLCwsLCwsLP/AABEIAMIBBAMBEQACEQEDEQH/xAAbAAACAwEBAQAAAAAAAAAAAAAEBQIDBgEAB//EAD4QAAEDAwIDBgIHBwIHAAAAAAEAAgMEESEFMRJBUQYTIjJhcYGxI0JSkaHB0RRDYnKC4fAkogczNFOywvH/xAAaAQADAQEBAQAAAAAAAAAAAAABAgMABAUG/8QAMBEBAQEAAgICAQIEBQMFAAAAAAECAxEhMRJBBCJREzJxsQVhkeHwQoHRM1JiocH/2gAMAwEAAhEDEQA/AGS5u1HCgHSmcYU9N0R1w3XPstLY91ID/TG7JozRU6bo0EhTpnrLSj0k1yaAuYU8ZexNKC5iPYrWoWssaElormBTpoJialCjqditiFosLrxC1JXB5GVnbpuweJQu5GeBRmu2dTM8szyzPLM5dBnroWsSa5XBoIuhAtYSur+J1rrn5ddQcuxnC4u1AoXezyDKptlPQ9EdeubZaWReZSI0emBUyx9EVXo8ExlT1DLSFGiocbIyt0lHKnlAbEU003QliPyHpJ08bfPJGz+d7W/NR1zYz71IFEwWcLsc146scH2+5bO87/k1Nf09/wCjCI2odmFRNTQB0Qwr5JVwXVilrqozhQ7ZwuQ+bdFVfqQDg0FcnNyG9GdO+7QV0cG50Fi266PkV663yZ663yZy6HyZ66HyFRVzcLUO2kfPe1OqWvlN9J7rK0c5cbri5dd0+TyN2FzqKAV3s8sKEwwk0JFqA3XNslK4fMowjTaaMKmRhs1y6cmgmJyTWREl2Fz6hoCnlUxqqGXK3ZTamdha3o0ItT7Qvkk/ZqIcbybOkHLrw/qlznXL/lE+TlmfE9mOl9lWAcVQ500h38RDQfmVvnjHjjz3/nSzg1rzu/8AZfqGiup2mopHPjdGC8sJJDmjJt+iGsfL3n436vprx3PmXs57PawyqiEjeESDEjByI+sB0KObdf1/55PjXZzGVTJxUTlXNJYuBXRjRUleA8VrGD1hs0lS1DSsXPMTN8Vwcl/UXvy1Wnz+EK/Heluu4MEyv8y/BIShN8w+LveBH5h8XO8W+TfF4yhbtume13ULA5TwLenyntFXl77A81t66y5dXuu6UvPuu3RloIzhBRWF3s6hRVybJNCSaiubkJorg8ylCNPp2ypkYZErpyZON6NgrXTYUdZMX1MyhrJbUaaTKX4h2Va3rxkP7PA7hZtJJtfqL9EMcfzvevGScnL1OoZ6HqdJTM4IGyTyu88gbw8R6D0VOS3k/TjN6/57Jx3OPN86bDSq+SQX7vgHrkq3H1xZ/XJFZrW0e2equgoZntcb8AY09Hvxf4XKlvkvNuZlvxv0fr4zuvjXZvXJYJhJG4tIO/ouvfDPcc3r0+5dn9ZbUxB4s2QW42jb+Yei59489r432dRlCQ9FMVcEqwLqyV1OwPUjZhUORvph2ZlJ9V5uvOyY9tJRusF05jqgjvU/TJCVGM93yIOiZGMorauw3TwtYTtJqWDlViHJpgy4ucSeq5fyOT6Qh3prVxTS+KesGFRXtEhd8rSooGVyHCTTEupLm5C0sp/MpQjUacMK2Rhg5dGTuBNWVyOPL/4p2dtaR12swsNrmZ/2Yz4fi79FO3P1O/7Ja30VyarPOe5iHDx4LYxYAdCdyqZ4ryePr/6T+fXlodN7LMaB3uT06lWuMZ9tMXTR0NBEzZrR6AWCjvm16z4WzxZhxFMAMYHouX4d3urdsv8A8T570IaPrTsB9uCQ/krcGOtyk3fD5HTPs5d1QfRuweqmOVtzg4Pq04IUdRs3qvrEc3JR6dAyKZPAENcqTRekrqnyDon12pAYVDk14DXpkaF13E9SuDj867DDRQusF2SOhPjTN27xrN24ZES9o98s3ZNq1bg5VcktfPNdq+I2W1rqOXd7oKljXl8u/IHlCyyXK2DRrleRVFjlXj5CZ0k4LoUlUSqWhJdRK59lpfTeZThWp04YVsjBzwuiHB6lqMcDeKR2/laMud7Jdb68fbW9MpVV89SbZjh5NbuffqpX/NDW+/Re5l3iCnbxPceEkZcXdAVXg49cl/5/qS9Zndb3QtJjpGWPDJUO85GWsP2brp3zZzPhx+f3p8Yt/VocZjuTlQ9rJsqEtyPa9lUh8W7J+2X0lG8fYLZPuNj+DinxOqXXp8olFnLqTaPs5U2cMqGgfYKSvu1rr+ZjSfe1j8lNaD4q1Ewxlci3Sb6/G6LdMzrtdcELl59eEdgdNKjwQcHrZMLtXdMqPRXO9R6ZwyrApnnsEZArLa1WYKpEt1jZHcT7rl5+T6c5hSxLzNa8jDeBlguji8rZELpkVganmXBxcrll6FtcvQ4+TwtnSufZNpTsh1Arn2AOl8yQGs0xmAr4hoq7R6yynbwizpneVnT1cqXXd+Off9htkndZej0+Wd/ez3cTsD09uQTZ4+nNdXdS1qpDP9PDmQ4e5ueH+EeqSSbvU9f3/wBj9TM7Nuzem9wOL964WLubRzaOnum1y3q4z6+/8/8Ab+7Zz3flT+NqXMVeKoziwvIshNGHNcw7OaWn2IsiD5bqVMWSFpGWuLT8CrS+CC9FhfxAhjiLgYB57JNZt9A+t0lFMyCNz2kNtw3wbG5wbbbpLxak7p80Qx6VSCGSFE0emmwhWvpn9QkuVwc9c26I08qnBPB8G3eLsVRMqIOd6sD3eLMBr6iwRhbWM1qquSFtXqObdA0UK8vm32U5gjXH35ExjZhd/DPC2UuFdcihJTy2Xjbzc1yWdGUUqrxcv0Mrsr8LszyKzRHqBQ2cNRDxJZ7ZoavU200HGbF5xG3q79FaW/y59008eaSaRpr5n9/N4nvNwDn4rs4+KYnTntu73fQzX9R7gdxDmZw8ThngafzUOTXzvwz6+/8Awr/LO6G0LS+D6R+ZDkX3bfn7pd6mZ8clzPle60lOxLmKilWCimZ5YHgEWeRZm9Yo2Omc7hF8AnqQLE/gq5bofoFOA62wcLH2VMewbbQtQteKQBwyx7TsU099CI1TS+7HeRXdEfiWH19FHk4/uDKAa5RPFVU/CGr4DRDUPu5eZy3vTm17G0JXXwzwtge566VES9EHuJYHHSWCwEmq1WCmT3WUlPG9c3PvqOf7NKOFeTyb7EcApZ9tPZlTNuF6XC6MxaYl2Q7KPbYrk5uJLeRNNLyXm6zc1D0JkOE+OQ0pPXFdWddqxVQ+ZVhlXEauqA/dMwOnCNz8V2/jcf8A1VPl13+mNPqNa2liuLGVw8DfsjqjzcnX6c+z5kk7voi0fTi4mebLnG4vk36lT6nHnqey/wA97vo+iblc8VHRBWkGJEqkFy6IOgLMkiDrBm/QFx9gLps+axExvE4n1VYJxpsFiCrZgDtRJZK2QbSAXttxjB/Jbl8X5NGt0OtDm8LrFrhzyFv8wBavpZjJewXj3I5s/so8nH9w2dM9WyLk5L1G1SdxyvM1505/sfRFehxTw6MCy5XOjxIhXgViqKqWwTSBWX1WovhLq9RDdDUMF8ry+fk7qZ1FFYLg1Rccco59hPZpp5XocTqyY92uyVTplKuBPrPbayB2K83n4nLvP2KE1wuP4+SZLK4rq44tkBUz8MZt5n+Ee3Mrr48901vUOdGa2mp+9ePE/IHUcl3cm/4efjPdSxO78gsLHTP76bIJuAeY5D2XPf0Tu+zavZ3E66jddmg2BqOYcVsFaQYrunF4LAsBRZ1Zljm2hlf/AA8A93EAqvHPFoF2m0123PMk/BWxlj2lhAAVpGGugbKwxOxza77L+R9kbJZ1QB6VK6N5jfgtNiFCd5vVFs6OoEjSL+Nn+5p2KeXz0DPa3oYdcw2Y/wD7bsNd/KeR9NlHn/G+c/T4pb2x0sTmOLXtLXA2LXCxBXh3j1nk+Op1U57F0hXocc8OjIguVTucSxXuJYC3UJsJiarOPBe5cn5HJ1HPfJxRU9gvJ5NdsNeLBRAHKcp8tPZlppXfxOrB4wYXXPSrLyG4XRWtLali5uTMqWgjpLLg1jy57AdQ+6px5VyBjb3kwBPhZv8AMr0eGTM7peTz4hs1rqmUAXEbMegaEcz5W8mm/wDjDCaLhdYbDAXHyatvdbobSxoZikMYmq2YZ17laCrJTC7dZkg5ZljMmw3OAtJ3eij9Zi4aZkY3keD/AEgb/e6667nqTLBICALDYCwVZ4YYyb4bJowhsvPp8kWT1CMOAmb5mjhf6t6/BJud+QSodSLHNkGeE2cOrTuP89FL3GayeJsjQ5uQ4AtPUWwq513AZ/VdObIOGUWcMMlA8Q9D1Hol5eHPJP1T/YLO739s1JSPicWPGeRHlcOoK47xXF6qmajdYXCVmQlfYLdFI9QlvhDV6ie6hQU1zdeR+Ryd1Lo8iisFw29sqmKEAA/dWy09nGmRrv4o6sw9YzC6oqx3Eq6J2pmbdc+9EpZUsXNb5RpZUv4QXdNvfkr8eTxRp0LiA1oJfIbfDmuqYurMwlv23+l0TIo+Btr28R6uS8nJNXrPqf8AOzSdTy5LScRUdZ+UF2KG2CkzDwQcBXzBUEqgokphc4lhTDlgMtHg4nX9bD25lX4ceey1f2hkvMG8mRiw6E3/ACsq3+YC5pTCsY9N2wqN6zDqOTkdjghZmb1mtdBJ3bRxEny8y22D9xXB+TyXjs6Jb02XYbWWzxOiv4ojsfMGk8x6H5qvByzXj7N32eVkAcM/H9V1ygQVlMHAxyf0P5g9UNZlnV9DGbnicxxa4WI3/VcWs3N6ppVaVg1U/CJaVGPicuP8jk6iOvJvRU9gvH5Nd0BMmFMoGYpoweFl3K/HO6fEaTTYF6HHHVmHTIcLpkO+cRypPm5vksJXNyULQlU1c8vlPtmtUfd4jHLJ9zsvT4M+D+o0WlRCIA/vC2w/gadz7lNz8nxlxn3ff9P2bOfun9LJYLz/AOJ02jCAXXTxa7LNLZYLjG6rc/a0AzFGGDkpmRcU0FC6wOh6LNRocNhc9LfmV28c6nRaX6wf9RJ6cDf9gP5pfujAaLOgrdsIjKLCopMosXdoaIuqaeZovh7H+wsQfxK5fycW3Gp9Uln6uxmg0skVaKmIOdDK0xTBgLxhwFzbmLD/AApZnvkm8/XijJ5fQHH+67RLtRguD1GQmjM7qkHGzjHmYM25s/spcmflP6CRkrkEJMLqfJvqE1UqamyvG/I5O0TJrbBcfYKJyjAATFPlhWn0+V28OV8RqKGGwXdiOiGTWq/TPkDHry88vbzpoVFItrXY/LtTXyhrS87AfeeQQ4cfLR8zukWjQ8T3TSeVnjd6nkPkvWupxY+X+n9TdfK9GlJKXO4juTdcF9eVK0FM/C4+Wp6o6mlsfRHg5ur1UzWJwIXr8eu1caA6hB9YfFGzpaFxKMZEpmVkrMnA27gOpCbM7oNnpjcD712wKTaqz6eU/ae0+30TFP7owIQsyJWZbGVmEMKLJao8/s5IJBDm7dDhR/I1Zx2wur1Eex2rdzLwPNopbA9Gv5O/JeP+L+T/AAuXz6vv/wAp4156fQJOv3r6BVW8XHsixFXRcDrjyu5cr8wtf3Zl9Th4H2HlPib7HkuXlz8fP7t2FjZdeT+Rypao+KOwXla13SOyJegAzuRjBmi7lbE7pszs906BelxZdOYf0zbBdWYerjMBhV67D5PkL2r53OnnVKMq2f1XqB2Ua5UFzhE04HmtzcvU/HxJO3TmfGeRE4EcbIRv/wAyX3PlH3fNbn18t9fWf7/7ejY8Tv8AdZSFc+/Rqc0sq4uRHRiw3XN6pR9FPyK9L8bm78UZehz7EL082WL5pJVxcJ9FuujhiUQQJRZfp4vIPj8k/H/Mza6cPkuuFLNchAkuPrDiO58RJup32aFtlmVkLMsYsy6NZktQ/wCneP5f/IKH5P8A6Wv6E36ImBfM6Qb3sfrHes7mQ/SRiwJ+vHyPuF7v+Hfk/PP8PXuev6L413Dw4P4L0zg6yIOBB9x6FGAyurQXYftRm/8ATz/z0UPyM24s/byTfrssp2r5fm5O6l2NC52UzOWABO5PGToY7ldfDlbEaOjZYL0sZXi+Wp4QqltKZ9Rzum7T+bHOavmnKoqZBGwyHfZv83Vd/wCJi9fL9/E//abjz3r/AChTotPxOdM/ysBe716D716l1/Dxdft6/qrf1Xpx0hc4uOSTcrlzOooNpgl1ApjGCFy8mKjoxppVyWFFh3MIZtzexH09RcL1uDm7hs6dqIuILvl7i8pLMwtNkDIAIgM0sfSD2KpxfzM2NAV1wA+vQ+V3wPzSX2MJg1AVRCwJMCDLogsyOqPtCfVzR+N1zfl6+PDqk5L4JQV83agsoah0cjZGGzmm4/Qro/H1c6lh8e302grmzxCRvPDhza7mF9Lxcnzz2s7KqMQ6oyzweRwVteYHXfgkEPCSOh/BfIfk8fw5dZ/zc6blzsFmcjAASnKpkYaabGvR4MujJsZLBdvfRrSfUa23NL8kdbC09A+QceclTvLfo2cdzyUcC8bObqyRzUg1ubjkEbdm4+PNe1w4knj68LyfHPQqZvdwiIbus9//AKj80PyN97mP/b7/AK/7NPHn9y+LdN9Hhvp0V0ZkKcimwhrj7hbA/lK8zlx1UrBsT7rnsbtcx1jdPx7+NYyhfcL2OHk7imNKayluPVdV8rylT2WOUrC9K8/w/NW4fdZrNP2+5dcYdUQcbC3nuPcBLWZmSItdYpWDublZnWNWZfG1BgOvSeRnPLz8h+a83/EuTrEz+6PJfosC8JNJgXRwez5O9B1XuH+K/dPw8dOjgva4d/Dyt22peCAQbgi4IyCOq9CWXzGJ9YF2X+yR+iP10xNLvfqAvmf8Sz1zd/vIhufqql5XnlBzlGFBjLlXE7psm9K+wXp4skXlTqp7BG7T3opjjMkgHK6ndXXiNjPd7biipg1gAGy7+Pjkz0u+Z10wjjLuezfdeR+Lx/8AV/o5uPPd7/Yl0am43mR2wu4r1LqceLu/X9z3zUtQfcknmvP4u7e77od90LAu3rwpD3Sk+C2tC0CyewOyytZm64efBNIU8q86wg9hUxE00lj6Lq/H5er0xrG24Xs8eu4tnQDUaPmE1ioTTjZ/wKpw+2avTdl1wDeLdYSzVqS93tHvZIxI5mUWeY1BhDQBdzsAC5Pog1vTL1dQZJHP5E49GjZfPfm8vz5LfqOa3uvBcIJMXRw+zZrsr8L0Pn4PdG/Z/XHR/RyXdEfKdzGfT09EOD87+Hr46/l/sGd/ud11QHNJBuCMW2N17WdzU+UvcVKn9OgXzP8AiHJNc16+kNXuh5CuElAzuTQAzN1bHg0HQuVv4hu0Kp6Hz7KJ0WLN12cGPPdXxG1p/KF6EVfENYqe8kDG+ULl48SevURk+OejOKHu4QObsn25Ln/P31c8U/rSapRWlLwwMqoAuqqndAtKnTuF+FSUqqpak3O4YtvYrzOXHVSo+CRc9jC2lL6rGWnz8ivU/F5exzejV0YcF6c8xfOiOrpeB4cNr5Wx+nSh7pTsfELrgGvefitWJO02q923uY3eN1jIR9VvJvup718Z1PsO+y+iqxILGwkHLYOHULZ12PYtrQMuIaOpwmHsl1vUeIcDD4OZ+0f0XF+Ty9TqJbpVCvB5PaK8qYvAqvH4ZFyrrfUa0TSxrkt7A3gJAsCn4+bk4/5L12btx5UbfstDSFCABmKpmMhGFUwuMJbWVS7qvHBnsz0tepxTw6MtLDOLLph3w7QyHyXPM/gh1OOfLXqOe6aCukv7bD2Xg63eTku79p290gq3ZXfwTwfKdMF0KfR3SBJU9GkRTSlWyNwqezQrqW5XHzYJqPU8i4NQhhE9TsETG+xum49fHTH+nVNxZe5wcnyh81fWU4cF09drShKGTgJBxjcmwwr4vcMjX9oGsBER437B31Wnr6lbW5P6gzEkhcS5xJJNyTuSua3u9s6xD0Ih8riPE4m3Ura1aBfUuXJzekd1yAryt+0xBSC4FTLJtYl3QMaViiI9oWFVIhQCTlGQC+R2VSRlkKNoihsgKh+66eKeRyYULrL0+N0QaaxdEHt8y7P0fAOM7nb9Vyf4hzeP4c/7uTXmmFY/C8rEaEczsr0+KdRWCqVPTfR3SKdTppCE2SieHCtDwurI1PknbUuabFebyZ8o0fA9QsYYwpRHUU3CV2fi8vV6Zo6eQOC9nOu4rKWavS3BTXtSVl3ixslgo3QZYxZlhOEKACodlcnOht6ErzNEEpBSYngiomKegMIAkFfdBlUhWKX1b02YBdx5VehgunS0whxwgym66+E+REctgvR41pQ8tVndXC1m2SLy+WW3uuVTUy4UsZ8mhUTlehj0rB1Ml1Rp1RKfaVp3TsV8RoK4VaRSAaxinuNSWZtiuHlyjqLqZ65NQphE5TphLHLZvV7Y30+p5L2PxuXuDL0PnNwu5aVl9UhsbhLTSlwRZY0oMk92EKFL5jlcPOhtZCvO0VfxICthR+hMIWqWgGxhKyZQYPO5GFJa2ZWzGBRyXKew0M6cqVFa5y0BQ+Sy6uLwbNUyVS78VXsvlq8q/ZSoyrk1lIPNMlzjyaB4910fSkMaYKHJWp1p4S48o0+pl14h4LVejwFUC6noaTVbFx8kS0HidYri3EzCF6jRFscgwqCSy6ODk6omsM1wva4t/KGzQOoMuFXpSUgeLGyxnWFZnZHYSUKXyHK4Oeoa9roiuDXtlt0GE0qNHo1hao0BQSs44rMXVkyfMKztdUZXRmMqpZMoU0OKd6nRWySYWkAtqJ10YaAJahdeapAxddP8lPiElKrqIhXlLIaLIQtTGVMFyclLqnWno8SX2dwOXfxq5EFyocO8qWgpXWNXJtOlxXHuJ0XTvXPoB0TkoiYytL1RGU8i9T8fkbtbPkL0s3tSUirY83RUlDsK1FyZyTRbQLnZXnc6FXRlcdZPiWEbRIUTqAKNBcUKweoksFpC0h1CoV8ZAgnkuVfrwMTpn5Sah4bwS4UumemnVM5AsnlXRnJpApN1WLRayIlC0wCZdunOGKQ62FLoTSmXHyE0bUa3El9nEC9LjWyvOypfR1JUtFoCrXHyEpY9cm0qup1z6CGESQRTEtERGuz8ZhLtl7HH6PCyu5qikLQjTITKeyaBHdedzIrmLlrJoCPoENCew7KVBY5KxfW7JslZvUCunIFLlQYshSaOYR7JIKMxwrZYDIrZPl6NMrDemHhCmeP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0532" name="AutoShape 4" descr="data:image/jpeg;base64,/9j/4AAQSkZJRgABAQAAAQABAAD/2wCEAAkGBxASEBUQDw8PDw8QEBAPDw8NDw8MDw8NFBEWFhQRFBQYHCggGBolHBQUITEhJSkrLi4uFx8zODMsNygtLisBCgoKDg0OGhAQFywcHBwsLCwsLCwsLCwsLCwsLCwsLCwsLCwsLCwsLC0sLCwsLCwsLCwsLCwsLCwsLCwsLCwsLP/AABEIAMIBBAMBEQACEQEDEQH/xAAbAAACAwEBAQAAAAAAAAAAAAAEBQIDBgEAB//EAD4QAAEDAwIDBgIHBwIHAAAAAAEAAgMEESEFMRJBUQYTIjJhcYGxI0JSkaHB0RRDYnKC4fAkogczNFOywvH/xAAaAQADAQEBAQAAAAAAAAAAAAABAgMABAUG/8QAMBEBAQEAAgICAQIEBQMFAAAAAAECAxEhMRJBBCJREzJxsQVhkeHwQoHRM1JiocH/2gAMAwEAAhEDEQA/AGS5u1HCgHSmcYU9N0R1w3XPstLY91ID/TG7JozRU6bo0EhTpnrLSj0k1yaAuYU8ZexNKC5iPYrWoWssaElormBTpoJialCjqditiFosLrxC1JXB5GVnbpuweJQu5GeBRmu2dTM8szyzPLM5dBnroWsSa5XBoIuhAtYSur+J1rrn5ddQcuxnC4u1AoXezyDKptlPQ9EdeubZaWReZSI0emBUyx9EVXo8ExlT1DLSFGiocbIyt0lHKnlAbEU003QliPyHpJ08bfPJGz+d7W/NR1zYz71IFEwWcLsc146scH2+5bO87/k1Nf09/wCjCI2odmFRNTQB0Qwr5JVwXVilrqozhQ7ZwuQ+bdFVfqQDg0FcnNyG9GdO+7QV0cG50Fi266PkV663yZ663yZy6HyZ66HyFRVzcLUO2kfPe1OqWvlN9J7rK0c5cbri5dd0+TyN2FzqKAV3s8sKEwwk0JFqA3XNslK4fMowjTaaMKmRhs1y6cmgmJyTWREl2Fz6hoCnlUxqqGXK3ZTamdha3o0ItT7Qvkk/ZqIcbybOkHLrw/qlznXL/lE+TlmfE9mOl9lWAcVQ500h38RDQfmVvnjHjjz3/nSzg1rzu/8AZfqGiup2mopHPjdGC8sJJDmjJt+iGsfL3n436vprx3PmXs57PawyqiEjeESDEjByI+sB0KObdf1/55PjXZzGVTJxUTlXNJYuBXRjRUleA8VrGD1hs0lS1DSsXPMTN8Vwcl/UXvy1Wnz+EK/Heluu4MEyv8y/BIShN8w+LveBH5h8XO8W+TfF4yhbtume13ULA5TwLenyntFXl77A81t66y5dXuu6UvPuu3RloIzhBRWF3s6hRVybJNCSaiubkJorg8ylCNPp2ypkYZErpyZON6NgrXTYUdZMX1MyhrJbUaaTKX4h2Va3rxkP7PA7hZtJJtfqL9EMcfzvevGScnL1OoZ6HqdJTM4IGyTyu88gbw8R6D0VOS3k/TjN6/57Jx3OPN86bDSq+SQX7vgHrkq3H1xZ/XJFZrW0e2equgoZntcb8AY09Hvxf4XKlvkvNuZlvxv0fr4zuvjXZvXJYJhJG4tIO/ouvfDPcc3r0+5dn9ZbUxB4s2QW42jb+Yei59489r432dRlCQ9FMVcEqwLqyV1OwPUjZhUORvph2ZlJ9V5uvOyY9tJRusF05jqgjvU/TJCVGM93yIOiZGMorauw3TwtYTtJqWDlViHJpgy4ucSeq5fyOT6Qh3prVxTS+KesGFRXtEhd8rSooGVyHCTTEupLm5C0sp/MpQjUacMK2Rhg5dGTuBNWVyOPL/4p2dtaR12swsNrmZ/2Yz4fi79FO3P1O/7Ja30VyarPOe5iHDx4LYxYAdCdyqZ4ryePr/6T+fXlodN7LMaB3uT06lWuMZ9tMXTR0NBEzZrR6AWCjvm16z4WzxZhxFMAMYHouX4d3urdsv8A8T570IaPrTsB9uCQ/krcGOtyk3fD5HTPs5d1QfRuweqmOVtzg4Pq04IUdRs3qvrEc3JR6dAyKZPAENcqTRekrqnyDon12pAYVDk14DXpkaF13E9SuDj867DDRQusF2SOhPjTN27xrN24ZES9o98s3ZNq1bg5VcktfPNdq+I2W1rqOXd7oKljXl8u/IHlCyyXK2DRrleRVFjlXj5CZ0k4LoUlUSqWhJdRK59lpfTeZThWp04YVsjBzwuiHB6lqMcDeKR2/laMud7Jdb68fbW9MpVV89SbZjh5NbuffqpX/NDW+/Re5l3iCnbxPceEkZcXdAVXg49cl/5/qS9Zndb3QtJjpGWPDJUO85GWsP2brp3zZzPhx+f3p8Yt/VocZjuTlQ9rJsqEtyPa9lUh8W7J+2X0lG8fYLZPuNj+DinxOqXXp8olFnLqTaPs5U2cMqGgfYKSvu1rr+ZjSfe1j8lNaD4q1Ewxlci3Sb6/G6LdMzrtdcELl59eEdgdNKjwQcHrZMLtXdMqPRXO9R6ZwyrApnnsEZArLa1WYKpEt1jZHcT7rl5+T6c5hSxLzNa8jDeBlguji8rZELpkVganmXBxcrll6FtcvQ4+TwtnSufZNpTsh1Arn2AOl8yQGs0xmAr4hoq7R6yynbwizpneVnT1cqXXd+Off9htkndZej0+Wd/ez3cTsD09uQTZ4+nNdXdS1qpDP9PDmQ4e5ueH+EeqSSbvU9f3/wBj9TM7Nuzem9wOL964WLubRzaOnum1y3q4z6+/8/8Ab+7Zz3flT+NqXMVeKoziwvIshNGHNcw7OaWn2IsiD5bqVMWSFpGWuLT8CrS+CC9FhfxAhjiLgYB57JNZt9A+t0lFMyCNz2kNtw3wbG5wbbbpLxak7p80Qx6VSCGSFE0emmwhWvpn9QkuVwc9c26I08qnBPB8G3eLsVRMqIOd6sD3eLMBr6iwRhbWM1qquSFtXqObdA0UK8vm32U5gjXH35ExjZhd/DPC2UuFdcihJTy2Xjbzc1yWdGUUqrxcv0Mrsr8LszyKzRHqBQ2cNRDxJZ7ZoavU200HGbF5xG3q79FaW/y59008eaSaRpr5n9/N4nvNwDn4rs4+KYnTntu73fQzX9R7gdxDmZw8ThngafzUOTXzvwz6+/8Awr/LO6G0LS+D6R+ZDkX3bfn7pd6mZ8clzPle60lOxLmKilWCimZ5YHgEWeRZm9Yo2Omc7hF8AnqQLE/gq5bofoFOA62wcLH2VMewbbQtQteKQBwyx7TsU099CI1TS+7HeRXdEfiWH19FHk4/uDKAa5RPFVU/CGr4DRDUPu5eZy3vTm17G0JXXwzwtge566VES9EHuJYHHSWCwEmq1WCmT3WUlPG9c3PvqOf7NKOFeTyb7EcApZ9tPZlTNuF6XC6MxaYl2Q7KPbYrk5uJLeRNNLyXm6zc1D0JkOE+OQ0pPXFdWddqxVQ+ZVhlXEauqA/dMwOnCNz8V2/jcf8A1VPl13+mNPqNa2liuLGVw8DfsjqjzcnX6c+z5kk7voi0fTi4mebLnG4vk36lT6nHnqey/wA97vo+iblc8VHRBWkGJEqkFy6IOgLMkiDrBm/QFx9gLps+axExvE4n1VYJxpsFiCrZgDtRJZK2QbSAXttxjB/Jbl8X5NGt0OtDm8LrFrhzyFv8wBavpZjJewXj3I5s/so8nH9w2dM9WyLk5L1G1SdxyvM1505/sfRFehxTw6MCy5XOjxIhXgViqKqWwTSBWX1WovhLq9RDdDUMF8ry+fk7qZ1FFYLg1Rccco59hPZpp5XocTqyY92uyVTplKuBPrPbayB2K83n4nLvP2KE1wuP4+SZLK4rq44tkBUz8MZt5n+Ee3Mrr48901vUOdGa2mp+9ePE/IHUcl3cm/4efjPdSxO78gsLHTP76bIJuAeY5D2XPf0Tu+zavZ3E66jddmg2BqOYcVsFaQYrunF4LAsBRZ1Zljm2hlf/AA8A93EAqvHPFoF2m0123PMk/BWxlj2lhAAVpGGugbKwxOxza77L+R9kbJZ1QB6VK6N5jfgtNiFCd5vVFs6OoEjSL+Nn+5p2KeXz0DPa3oYdcw2Y/wD7bsNd/KeR9NlHn/G+c/T4pb2x0sTmOLXtLXA2LXCxBXh3j1nk+Op1U57F0hXocc8OjIguVTucSxXuJYC3UJsJiarOPBe5cn5HJ1HPfJxRU9gvJ5NdsNeLBRAHKcp8tPZlppXfxOrB4wYXXPSrLyG4XRWtLali5uTMqWgjpLLg1jy57AdQ+6px5VyBjb3kwBPhZv8AMr0eGTM7peTz4hs1rqmUAXEbMegaEcz5W8mm/wDjDCaLhdYbDAXHyatvdbobSxoZikMYmq2YZ17laCrJTC7dZkg5ZljMmw3OAtJ3eij9Zi4aZkY3keD/AEgb/e6667nqTLBICALDYCwVZ4YYyb4bJowhsvPp8kWT1CMOAmb5mjhf6t6/BJud+QSodSLHNkGeE2cOrTuP89FL3GayeJsjQ5uQ4AtPUWwq513AZ/VdObIOGUWcMMlA8Q9D1Hol5eHPJP1T/YLO739s1JSPicWPGeRHlcOoK47xXF6qmajdYXCVmQlfYLdFI9QlvhDV6ie6hQU1zdeR+Ryd1Lo8iisFw29sqmKEAA/dWy09nGmRrv4o6sw9YzC6oqx3Eq6J2pmbdc+9EpZUsXNb5RpZUv4QXdNvfkr8eTxRp0LiA1oJfIbfDmuqYurMwlv23+l0TIo+Btr28R6uS8nJNXrPqf8AOzSdTy5LScRUdZ+UF2KG2CkzDwQcBXzBUEqgokphc4lhTDlgMtHg4nX9bD25lX4ceey1f2hkvMG8mRiw6E3/ACsq3+YC5pTCsY9N2wqN6zDqOTkdjghZmb1mtdBJ3bRxEny8y22D9xXB+TyXjs6Jb02XYbWWzxOiv4ojsfMGk8x6H5qvByzXj7N32eVkAcM/H9V1ygQVlMHAxyf0P5g9UNZlnV9DGbnicxxa4WI3/VcWs3N6ppVaVg1U/CJaVGPicuP8jk6iOvJvRU9gvH5Nd0BMmFMoGYpoweFl3K/HO6fEaTTYF6HHHVmHTIcLpkO+cRypPm5vksJXNyULQlU1c8vlPtmtUfd4jHLJ9zsvT4M+D+o0WlRCIA/vC2w/gadz7lNz8nxlxn3ff9P2bOfun9LJYLz/AOJ02jCAXXTxa7LNLZYLjG6rc/a0AzFGGDkpmRcU0FC6wOh6LNRocNhc9LfmV28c6nRaX6wf9RJ6cDf9gP5pfujAaLOgrdsIjKLCopMosXdoaIuqaeZovh7H+wsQfxK5fycW3Gp9Uln6uxmg0skVaKmIOdDK0xTBgLxhwFzbmLD/AApZnvkm8/XijJ5fQHH+67RLtRguD1GQmjM7qkHGzjHmYM25s/spcmflP6CRkrkEJMLqfJvqE1UqamyvG/I5O0TJrbBcfYKJyjAATFPlhWn0+V28OV8RqKGGwXdiOiGTWq/TPkDHry88vbzpoVFItrXY/LtTXyhrS87AfeeQQ4cfLR8zukWjQ8T3TSeVnjd6nkPkvWupxY+X+n9TdfK9GlJKXO4juTdcF9eVK0FM/C4+Wp6o6mlsfRHg5ur1UzWJwIXr8eu1caA6hB9YfFGzpaFxKMZEpmVkrMnA27gOpCbM7oNnpjcD712wKTaqz6eU/ae0+30TFP7owIQsyJWZbGVmEMKLJao8/s5IJBDm7dDhR/I1Zx2wur1Eex2rdzLwPNopbA9Gv5O/JeP+L+T/AAuXz6vv/wAp4156fQJOv3r6BVW8XHsixFXRcDrjyu5cr8wtf3Zl9Th4H2HlPib7HkuXlz8fP7t2FjZdeT+Rypao+KOwXla13SOyJegAzuRjBmi7lbE7pszs906BelxZdOYf0zbBdWYerjMBhV67D5PkL2r53OnnVKMq2f1XqB2Ua5UFzhE04HmtzcvU/HxJO3TmfGeRE4EcbIRv/wAyX3PlH3fNbn18t9fWf7/7ejY8Tv8AdZSFc+/Rqc0sq4uRHRiw3XN6pR9FPyK9L8bm78UZehz7EL082WL5pJVxcJ9FuujhiUQQJRZfp4vIPj8k/H/Mza6cPkuuFLNchAkuPrDiO58RJup32aFtlmVkLMsYsy6NZktQ/wCneP5f/IKH5P8A6Wv6E36ImBfM6Qb3sfrHes7mQ/SRiwJ+vHyPuF7v+Hfk/PP8PXuev6L413Dw4P4L0zg6yIOBB9x6FGAyurQXYftRm/8ATz/z0UPyM24s/byTfrssp2r5fm5O6l2NC52UzOWABO5PGToY7ldfDlbEaOjZYL0sZXi+Wp4QqltKZ9Rzum7T+bHOavmnKoqZBGwyHfZv83Vd/wCJi9fL9/E//abjz3r/AChTotPxOdM/ysBe716D716l1/Dxdft6/qrf1Xpx0hc4uOSTcrlzOooNpgl1ApjGCFy8mKjoxppVyWFFh3MIZtzexH09RcL1uDm7hs6dqIuILvl7i8pLMwtNkDIAIgM0sfSD2KpxfzM2NAV1wA+vQ+V3wPzSX2MJg1AVRCwJMCDLogsyOqPtCfVzR+N1zfl6+PDqk5L4JQV83agsoah0cjZGGzmm4/Qro/H1c6lh8e302grmzxCRvPDhza7mF9Lxcnzz2s7KqMQ6oyzweRwVteYHXfgkEPCSOh/BfIfk8fw5dZ/zc6blzsFmcjAASnKpkYaabGvR4MujJsZLBdvfRrSfUa23NL8kdbC09A+QceclTvLfo2cdzyUcC8bObqyRzUg1ubjkEbdm4+PNe1w4knj68LyfHPQqZvdwiIbus9//AKj80PyN97mP/b7/AK/7NPHn9y+LdN9Hhvp0V0ZkKcimwhrj7hbA/lK8zlx1UrBsT7rnsbtcx1jdPx7+NYyhfcL2OHk7imNKayluPVdV8rylT2WOUrC9K8/w/NW4fdZrNP2+5dcYdUQcbC3nuPcBLWZmSItdYpWDublZnWNWZfG1BgOvSeRnPLz8h+a83/EuTrEz+6PJfosC8JNJgXRwez5O9B1XuH+K/dPw8dOjgva4d/Dyt22peCAQbgi4IyCOq9CWXzGJ9YF2X+yR+iP10xNLvfqAvmf8Sz1zd/vIhufqql5XnlBzlGFBjLlXE7psm9K+wXp4skXlTqp7BG7T3opjjMkgHK6ndXXiNjPd7biipg1gAGy7+Pjkz0u+Z10wjjLuezfdeR+Lx/8AV/o5uPPd7/Yl0am43mR2wu4r1LqceLu/X9z3zUtQfcknmvP4u7e77od90LAu3rwpD3Sk+C2tC0CyewOyytZm64efBNIU8q86wg9hUxE00lj6Lq/H5er0xrG24Xs8eu4tnQDUaPmE1ioTTjZ/wKpw+2avTdl1wDeLdYSzVqS93tHvZIxI5mUWeY1BhDQBdzsAC5Pog1vTL1dQZJHP5E49GjZfPfm8vz5LfqOa3uvBcIJMXRw+zZrsr8L0Pn4PdG/Z/XHR/RyXdEfKdzGfT09EOD87+Hr46/l/sGd/ud11QHNJBuCMW2N17WdzU+UvcVKn9OgXzP8AiHJNc16+kNXuh5CuElAzuTQAzN1bHg0HQuVv4hu0Kp6Hz7KJ0WLN12cGPPdXxG1p/KF6EVfENYqe8kDG+ULl48SevURk+OejOKHu4QObsn25Ln/P31c8U/rSapRWlLwwMqoAuqqndAtKnTuF+FSUqqpak3O4YtvYrzOXHVSo+CRc9jC2lL6rGWnz8ivU/F5exzejV0YcF6c8xfOiOrpeB4cNr5Wx+nSh7pTsfELrgGvefitWJO02q923uY3eN1jIR9VvJvup718Z1PsO+y+iqxILGwkHLYOHULZ12PYtrQMuIaOpwmHsl1vUeIcDD4OZ+0f0XF+Ty9TqJbpVCvB5PaK8qYvAqvH4ZFyrrfUa0TSxrkt7A3gJAsCn4+bk4/5L12btx5UbfstDSFCABmKpmMhGFUwuMJbWVS7qvHBnsz0tepxTw6MtLDOLLph3w7QyHyXPM/gh1OOfLXqOe6aCukv7bD2Xg63eTku79p290gq3ZXfwTwfKdMF0KfR3SBJU9GkRTSlWyNwqezQrqW5XHzYJqPU8i4NQhhE9TsETG+xum49fHTH+nVNxZe5wcnyh81fWU4cF09drShKGTgJBxjcmwwr4vcMjX9oGsBER437B31Wnr6lbW5P6gzEkhcS5xJJNyTuSua3u9s6xD0Ih8riPE4m3Ura1aBfUuXJzekd1yAryt+0xBSC4FTLJtYl3QMaViiI9oWFVIhQCTlGQC+R2VSRlkKNoihsgKh+66eKeRyYULrL0+N0QaaxdEHt8y7P0fAOM7nb9Vyf4hzeP4c/7uTXmmFY/C8rEaEczsr0+KdRWCqVPTfR3SKdTppCE2SieHCtDwurI1PknbUuabFebyZ8o0fA9QsYYwpRHUU3CV2fi8vV6Zo6eQOC9nOu4rKWavS3BTXtSVl3ixslgo3QZYxZlhOEKACodlcnOht6ErzNEEpBSYngiomKegMIAkFfdBlUhWKX1b02YBdx5VehgunS0whxwgym66+E+REctgvR41pQ8tVndXC1m2SLy+WW3uuVTUy4UsZ8mhUTlehj0rB1Ml1Rp1RKfaVp3TsV8RoK4VaRSAaxinuNSWZtiuHlyjqLqZ65NQphE5TphLHLZvV7Y30+p5L2PxuXuDL0PnNwu5aVl9UhsbhLTSlwRZY0oMk92EKFL5jlcPOhtZCvO0VfxICthR+hMIWqWgGxhKyZQYPO5GFJa2ZWzGBRyXKew0M6cqVFa5y0BQ+Sy6uLwbNUyVS78VXsvlq8q/ZSoyrk1lIPNMlzjyaB4910fSkMaYKHJWp1p4S48o0+pl14h4LVejwFUC6noaTVbFx8kS0HidYri3EzCF6jRFscgwqCSy6ODk6omsM1wva4t/KGzQOoMuFXpSUgeLGyxnWFZnZHYSUKXyHK4Oeoa9roiuDXtlt0GE0qNHo1hao0BQSs44rMXVkyfMKztdUZXRmMqpZMoU0OKd6nRWySYWkAtqJ10YaAJahdeapAxddP8lPiElKrqIhXlLIaLIQtTGVMFyclLqnWno8SX2dwOXfxq5EFyocO8qWgpXWNXJtOlxXHuJ0XTvXPoB0TkoiYytL1RGU8i9T8fkbtbPkL0s3tSUirY83RUlDsK1FyZyTRbQLnZXnc6FXRlcdZPiWEbRIUTqAKNBcUKweoksFpC0h1CoV8ZAgnkuVfrwMTpn5Sah4bwS4UumemnVM5AsnlXRnJpApN1WLRayIlC0wCZdunOGKQ62FLoTSmXHyE0bUa3El9nEC9LjWyvOypfR1JUtFoCrXHyEpY9cm0qup1z6CGESQRTEtERGuz8ZhLtl7HH6PCyu5qikLQjTITKeyaBHdedzIrmLlrJoCPoENCew7KVBY5KxfW7JslZvUCunIFLlQYshSaOYR7JIKMxwrZYDIrZPl6NMrDemHhCmeP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0534" name="AutoShape 6" descr="data:image/jpeg;base64,/9j/4AAQSkZJRgABAQAAAQABAAD/2wCEAAkGBxASEBUQDw8PDw8QEBAPDw8NDw8MDw8NFBEWFhQRFBQYHCggGBolHBQUITEhJSkrLi4uFx8zODMsNygtLisBCgoKDg0OGhAQFywcHBwsLCwsLCwsLCwsLCwsLCwsLCwsLCwsLCwsLC0sLCwsLCwsLCwsLCwsLCwsLCwsLCwsLP/AABEIAMIBBAMBEQACEQEDEQH/xAAbAAACAwEBAQAAAAAAAAAAAAAEBQIDBgEAB//EAD4QAAEDAwIDBgIHBwIHAAAAAAEAAgMEESEFMRJBUQYTIjJhcYGxI0JSkaHB0RRDYnKC4fAkogczNFOywvH/xAAaAQADAQEBAQAAAAAAAAAAAAABAgMABAUG/8QAMBEBAQEAAgICAQIEBQMFAAAAAAECAxEhMRJBBCJREzJxsQVhkeHwQoHRM1JiocH/2gAMAwEAAhEDEQA/AGS5u1HCgHSmcYU9N0R1w3XPstLY91ID/TG7JozRU6bo0EhTpnrLSj0k1yaAuYU8ZexNKC5iPYrWoWssaElormBTpoJialCjqditiFosLrxC1JXB5GVnbpuweJQu5GeBRmu2dTM8szyzPLM5dBnroWsSa5XBoIuhAtYSur+J1rrn5ddQcuxnC4u1AoXezyDKptlPQ9EdeubZaWReZSI0emBUyx9EVXo8ExlT1DLSFGiocbIyt0lHKnlAbEU003QliPyHpJ08bfPJGz+d7W/NR1zYz71IFEwWcLsc146scH2+5bO87/k1Nf09/wCjCI2odmFRNTQB0Qwr5JVwXVilrqozhQ7ZwuQ+bdFVfqQDg0FcnNyG9GdO+7QV0cG50Fi266PkV663yZ663yZy6HyZ66HyFRVzcLUO2kfPe1OqWvlN9J7rK0c5cbri5dd0+TyN2FzqKAV3s8sKEwwk0JFqA3XNslK4fMowjTaaMKmRhs1y6cmgmJyTWREl2Fz6hoCnlUxqqGXK3ZTamdha3o0ItT7Qvkk/ZqIcbybOkHLrw/qlznXL/lE+TlmfE9mOl9lWAcVQ500h38RDQfmVvnjHjjz3/nSzg1rzu/8AZfqGiup2mopHPjdGC8sJJDmjJt+iGsfL3n436vprx3PmXs57PawyqiEjeESDEjByI+sB0KObdf1/55PjXZzGVTJxUTlXNJYuBXRjRUleA8VrGD1hs0lS1DSsXPMTN8Vwcl/UXvy1Wnz+EK/Heluu4MEyv8y/BIShN8w+LveBH5h8XO8W+TfF4yhbtume13ULA5TwLenyntFXl77A81t66y5dXuu6UvPuu3RloIzhBRWF3s6hRVybJNCSaiubkJorg8ylCNPp2ypkYZErpyZON6NgrXTYUdZMX1MyhrJbUaaTKX4h2Va3rxkP7PA7hZtJJtfqL9EMcfzvevGScnL1OoZ6HqdJTM4IGyTyu88gbw8R6D0VOS3k/TjN6/57Jx3OPN86bDSq+SQX7vgHrkq3H1xZ/XJFZrW0e2equgoZntcb8AY09Hvxf4XKlvkvNuZlvxv0fr4zuvjXZvXJYJhJG4tIO/ouvfDPcc3r0+5dn9ZbUxB4s2QW42jb+Yei59489r432dRlCQ9FMVcEqwLqyV1OwPUjZhUORvph2ZlJ9V5uvOyY9tJRusF05jqgjvU/TJCVGM93yIOiZGMorauw3TwtYTtJqWDlViHJpgy4ucSeq5fyOT6Qh3prVxTS+KesGFRXtEhd8rSooGVyHCTTEupLm5C0sp/MpQjUacMK2Rhg5dGTuBNWVyOPL/4p2dtaR12swsNrmZ/2Yz4fi79FO3P1O/7Ja30VyarPOe5iHDx4LYxYAdCdyqZ4ryePr/6T+fXlodN7LMaB3uT06lWuMZ9tMXTR0NBEzZrR6AWCjvm16z4WzxZhxFMAMYHouX4d3urdsv8A8T570IaPrTsB9uCQ/krcGOtyk3fD5HTPs5d1QfRuweqmOVtzg4Pq04IUdRs3qvrEc3JR6dAyKZPAENcqTRekrqnyDon12pAYVDk14DXpkaF13E9SuDj867DDRQusF2SOhPjTN27xrN24ZES9o98s3ZNq1bg5VcktfPNdq+I2W1rqOXd7oKljXl8u/IHlCyyXK2DRrleRVFjlXj5CZ0k4LoUlUSqWhJdRK59lpfTeZThWp04YVsjBzwuiHB6lqMcDeKR2/laMud7Jdb68fbW9MpVV89SbZjh5NbuffqpX/NDW+/Re5l3iCnbxPceEkZcXdAVXg49cl/5/qS9Zndb3QtJjpGWPDJUO85GWsP2brp3zZzPhx+f3p8Yt/VocZjuTlQ9rJsqEtyPa9lUh8W7J+2X0lG8fYLZPuNj+DinxOqXXp8olFnLqTaPs5U2cMqGgfYKSvu1rr+ZjSfe1j8lNaD4q1Ewxlci3Sb6/G6LdMzrtdcELl59eEdgdNKjwQcHrZMLtXdMqPRXO9R6ZwyrApnnsEZArLa1WYKpEt1jZHcT7rl5+T6c5hSxLzNa8jDeBlguji8rZELpkVganmXBxcrll6FtcvQ4+TwtnSufZNpTsh1Arn2AOl8yQGs0xmAr4hoq7R6yynbwizpneVnT1cqXXd+Off9htkndZej0+Wd/ez3cTsD09uQTZ4+nNdXdS1qpDP9PDmQ4e5ueH+EeqSSbvU9f3/wBj9TM7Nuzem9wOL964WLubRzaOnum1y3q4z6+/8/8Ab+7Zz3flT+NqXMVeKoziwvIshNGHNcw7OaWn2IsiD5bqVMWSFpGWuLT8CrS+CC9FhfxAhjiLgYB57JNZt9A+t0lFMyCNz2kNtw3wbG5wbbbpLxak7p80Qx6VSCGSFE0emmwhWvpn9QkuVwc9c26I08qnBPB8G3eLsVRMqIOd6sD3eLMBr6iwRhbWM1qquSFtXqObdA0UK8vm32U5gjXH35ExjZhd/DPC2UuFdcihJTy2Xjbzc1yWdGUUqrxcv0Mrsr8LszyKzRHqBQ2cNRDxJZ7ZoavU200HGbF5xG3q79FaW/y59008eaSaRpr5n9/N4nvNwDn4rs4+KYnTntu73fQzX9R7gdxDmZw8ThngafzUOTXzvwz6+/8Awr/LO6G0LS+D6R+ZDkX3bfn7pd6mZ8clzPle60lOxLmKilWCimZ5YHgEWeRZm9Yo2Omc7hF8AnqQLE/gq5bofoFOA62wcLH2VMewbbQtQteKQBwyx7TsU099CI1TS+7HeRXdEfiWH19FHk4/uDKAa5RPFVU/CGr4DRDUPu5eZy3vTm17G0JXXwzwtge566VES9EHuJYHHSWCwEmq1WCmT3WUlPG9c3PvqOf7NKOFeTyb7EcApZ9tPZlTNuF6XC6MxaYl2Q7KPbYrk5uJLeRNNLyXm6zc1D0JkOE+OQ0pPXFdWddqxVQ+ZVhlXEauqA/dMwOnCNz8V2/jcf8A1VPl13+mNPqNa2liuLGVw8DfsjqjzcnX6c+z5kk7voi0fTi4mebLnG4vk36lT6nHnqey/wA97vo+iblc8VHRBWkGJEqkFy6IOgLMkiDrBm/QFx9gLps+axExvE4n1VYJxpsFiCrZgDtRJZK2QbSAXttxjB/Jbl8X5NGt0OtDm8LrFrhzyFv8wBavpZjJewXj3I5s/so8nH9w2dM9WyLk5L1G1SdxyvM1505/sfRFehxTw6MCy5XOjxIhXgViqKqWwTSBWX1WovhLq9RDdDUMF8ry+fk7qZ1FFYLg1Rccco59hPZpp5XocTqyY92uyVTplKuBPrPbayB2K83n4nLvP2KE1wuP4+SZLK4rq44tkBUz8MZt5n+Ee3Mrr48901vUOdGa2mp+9ePE/IHUcl3cm/4efjPdSxO78gsLHTP76bIJuAeY5D2XPf0Tu+zavZ3E66jddmg2BqOYcVsFaQYrunF4LAsBRZ1Zljm2hlf/AA8A93EAqvHPFoF2m0123PMk/BWxlj2lhAAVpGGugbKwxOxza77L+R9kbJZ1QB6VK6N5jfgtNiFCd5vVFs6OoEjSL+Nn+5p2KeXz0DPa3oYdcw2Y/wD7bsNd/KeR9NlHn/G+c/T4pb2x0sTmOLXtLXA2LXCxBXh3j1nk+Op1U57F0hXocc8OjIguVTucSxXuJYC3UJsJiarOPBe5cn5HJ1HPfJxRU9gvJ5NdsNeLBRAHKcp8tPZlppXfxOrB4wYXXPSrLyG4XRWtLali5uTMqWgjpLLg1jy57AdQ+6px5VyBjb3kwBPhZv8AMr0eGTM7peTz4hs1rqmUAXEbMegaEcz5W8mm/wDjDCaLhdYbDAXHyatvdbobSxoZikMYmq2YZ17laCrJTC7dZkg5ZljMmw3OAtJ3eij9Zi4aZkY3keD/AEgb/e6667nqTLBICALDYCwVZ4YYyb4bJowhsvPp8kWT1CMOAmb5mjhf6t6/BJud+QSodSLHNkGeE2cOrTuP89FL3GayeJsjQ5uQ4AtPUWwq513AZ/VdObIOGUWcMMlA8Q9D1Hol5eHPJP1T/YLO739s1JSPicWPGeRHlcOoK47xXF6qmajdYXCVmQlfYLdFI9QlvhDV6ie6hQU1zdeR+Ryd1Lo8iisFw29sqmKEAA/dWy09nGmRrv4o6sw9YzC6oqx3Eq6J2pmbdc+9EpZUsXNb5RpZUv4QXdNvfkr8eTxRp0LiA1oJfIbfDmuqYurMwlv23+l0TIo+Btr28R6uS8nJNXrPqf8AOzSdTy5LScRUdZ+UF2KG2CkzDwQcBXzBUEqgokphc4lhTDlgMtHg4nX9bD25lX4ceey1f2hkvMG8mRiw6E3/ACsq3+YC5pTCsY9N2wqN6zDqOTkdjghZmb1mtdBJ3bRxEny8y22D9xXB+TyXjs6Jb02XYbWWzxOiv4ojsfMGk8x6H5qvByzXj7N32eVkAcM/H9V1ygQVlMHAxyf0P5g9UNZlnV9DGbnicxxa4WI3/VcWs3N6ppVaVg1U/CJaVGPicuP8jk6iOvJvRU9gvH5Nd0BMmFMoGYpoweFl3K/HO6fEaTTYF6HHHVmHTIcLpkO+cRypPm5vksJXNyULQlU1c8vlPtmtUfd4jHLJ9zsvT4M+D+o0WlRCIA/vC2w/gadz7lNz8nxlxn3ff9P2bOfun9LJYLz/AOJ02jCAXXTxa7LNLZYLjG6rc/a0AzFGGDkpmRcU0FC6wOh6LNRocNhc9LfmV28c6nRaX6wf9RJ6cDf9gP5pfujAaLOgrdsIjKLCopMosXdoaIuqaeZovh7H+wsQfxK5fycW3Gp9Uln6uxmg0skVaKmIOdDK0xTBgLxhwFzbmLD/AApZnvkm8/XijJ5fQHH+67RLtRguD1GQmjM7qkHGzjHmYM25s/spcmflP6CRkrkEJMLqfJvqE1UqamyvG/I5O0TJrbBcfYKJyjAATFPlhWn0+V28OV8RqKGGwXdiOiGTWq/TPkDHry88vbzpoVFItrXY/LtTXyhrS87AfeeQQ4cfLR8zukWjQ8T3TSeVnjd6nkPkvWupxY+X+n9TdfK9GlJKXO4juTdcF9eVK0FM/C4+Wp6o6mlsfRHg5ur1UzWJwIXr8eu1caA6hB9YfFGzpaFxKMZEpmVkrMnA27gOpCbM7oNnpjcD712wKTaqz6eU/ae0+30TFP7owIQsyJWZbGVmEMKLJao8/s5IJBDm7dDhR/I1Zx2wur1Eex2rdzLwPNopbA9Gv5O/JeP+L+T/AAuXz6vv/wAp4156fQJOv3r6BVW8XHsixFXRcDrjyu5cr8wtf3Zl9Th4H2HlPib7HkuXlz8fP7t2FjZdeT+Rypao+KOwXla13SOyJegAzuRjBmi7lbE7pszs906BelxZdOYf0zbBdWYerjMBhV67D5PkL2r53OnnVKMq2f1XqB2Ua5UFzhE04HmtzcvU/HxJO3TmfGeRE4EcbIRv/wAyX3PlH3fNbn18t9fWf7/7ejY8Tv8AdZSFc+/Rqc0sq4uRHRiw3XN6pR9FPyK9L8bm78UZehz7EL082WL5pJVxcJ9FuujhiUQQJRZfp4vIPj8k/H/Mza6cPkuuFLNchAkuPrDiO58RJup32aFtlmVkLMsYsy6NZktQ/wCneP5f/IKH5P8A6Wv6E36ImBfM6Qb3sfrHes7mQ/SRiwJ+vHyPuF7v+Hfk/PP8PXuev6L413Dw4P4L0zg6yIOBB9x6FGAyurQXYftRm/8ATz/z0UPyM24s/byTfrssp2r5fm5O6l2NC52UzOWABO5PGToY7ldfDlbEaOjZYL0sZXi+Wp4QqltKZ9Rzum7T+bHOavmnKoqZBGwyHfZv83Vd/wCJi9fL9/E//abjz3r/AChTotPxOdM/ysBe716D716l1/Dxdft6/qrf1Xpx0hc4uOSTcrlzOooNpgl1ApjGCFy8mKjoxppVyWFFh3MIZtzexH09RcL1uDm7hs6dqIuILvl7i8pLMwtNkDIAIgM0sfSD2KpxfzM2NAV1wA+vQ+V3wPzSX2MJg1AVRCwJMCDLogsyOqPtCfVzR+N1zfl6+PDqk5L4JQV83agsoah0cjZGGzmm4/Qro/H1c6lh8e302grmzxCRvPDhza7mF9Lxcnzz2s7KqMQ6oyzweRwVteYHXfgkEPCSOh/BfIfk8fw5dZ/zc6blzsFmcjAASnKpkYaabGvR4MujJsZLBdvfRrSfUa23NL8kdbC09A+QceclTvLfo2cdzyUcC8bObqyRzUg1ubjkEbdm4+PNe1w4knj68LyfHPQqZvdwiIbus9//AKj80PyN97mP/b7/AK/7NPHn9y+LdN9Hhvp0V0ZkKcimwhrj7hbA/lK8zlx1UrBsT7rnsbtcx1jdPx7+NYyhfcL2OHk7imNKayluPVdV8rylT2WOUrC9K8/w/NW4fdZrNP2+5dcYdUQcbC3nuPcBLWZmSItdYpWDublZnWNWZfG1BgOvSeRnPLz8h+a83/EuTrEz+6PJfosC8JNJgXRwez5O9B1XuH+K/dPw8dOjgva4d/Dyt22peCAQbgi4IyCOq9CWXzGJ9YF2X+yR+iP10xNLvfqAvmf8Sz1zd/vIhufqql5XnlBzlGFBjLlXE7psm9K+wXp4skXlTqp7BG7T3opjjMkgHK6ndXXiNjPd7biipg1gAGy7+Pjkz0u+Z10wjjLuezfdeR+Lx/8AV/o5uPPd7/Yl0am43mR2wu4r1LqceLu/X9z3zUtQfcknmvP4u7e77od90LAu3rwpD3Sk+C2tC0CyewOyytZm64efBNIU8q86wg9hUxE00lj6Lq/H5er0xrG24Xs8eu4tnQDUaPmE1ioTTjZ/wKpw+2avTdl1wDeLdYSzVqS93tHvZIxI5mUWeY1BhDQBdzsAC5Pog1vTL1dQZJHP5E49GjZfPfm8vz5LfqOa3uvBcIJMXRw+zZrsr8L0Pn4PdG/Z/XHR/RyXdEfKdzGfT09EOD87+Hr46/l/sGd/ud11QHNJBuCMW2N17WdzU+UvcVKn9OgXzP8AiHJNc16+kNXuh5CuElAzuTQAzN1bHg0HQuVv4hu0Kp6Hz7KJ0WLN12cGPPdXxG1p/KF6EVfENYqe8kDG+ULl48SevURk+OejOKHu4QObsn25Ln/P31c8U/rSapRWlLwwMqoAuqqndAtKnTuF+FSUqqpak3O4YtvYrzOXHVSo+CRc9jC2lL6rGWnz8ivU/F5exzejV0YcF6c8xfOiOrpeB4cNr5Wx+nSh7pTsfELrgGvefitWJO02q923uY3eN1jIR9VvJvup718Z1PsO+y+iqxILGwkHLYOHULZ12PYtrQMuIaOpwmHsl1vUeIcDD4OZ+0f0XF+Ty9TqJbpVCvB5PaK8qYvAqvH4ZFyrrfUa0TSxrkt7A3gJAsCn4+bk4/5L12btx5UbfstDSFCABmKpmMhGFUwuMJbWVS7qvHBnsz0tepxTw6MtLDOLLph3w7QyHyXPM/gh1OOfLXqOe6aCukv7bD2Xg63eTku79p290gq3ZXfwTwfKdMF0KfR3SBJU9GkRTSlWyNwqezQrqW5XHzYJqPU8i4NQhhE9TsETG+xum49fHTH+nVNxZe5wcnyh81fWU4cF09drShKGTgJBxjcmwwr4vcMjX9oGsBER437B31Wnr6lbW5P6gzEkhcS5xJJNyTuSua3u9s6xD0Ih8riPE4m3Ura1aBfUuXJzekd1yAryt+0xBSC4FTLJtYl3QMaViiI9oWFVIhQCTlGQC+R2VSRlkKNoihsgKh+66eKeRyYULrL0+N0QaaxdEHt8y7P0fAOM7nb9Vyf4hzeP4c/7uTXmmFY/C8rEaEczsr0+KdRWCqVPTfR3SKdTppCE2SieHCtDwurI1PknbUuabFebyZ8o0fA9QsYYwpRHUU3CV2fi8vV6Zo6eQOC9nOu4rKWavS3BTXtSVl3ixslgo3QZYxZlhOEKACodlcnOht6ErzNEEpBSYngiomKegMIAkFfdBlUhWKX1b02YBdx5VehgunS0whxwgym66+E+REctgvR41pQ8tVndXC1m2SLy+WW3uuVTUy4UsZ8mhUTlehj0rB1Ml1Rp1RKfaVp3TsV8RoK4VaRSAaxinuNSWZtiuHlyjqLqZ65NQphE5TphLHLZvV7Y30+p5L2PxuXuDL0PnNwu5aVl9UhsbhLTSlwRZY0oMk92EKFL5jlcPOhtZCvO0VfxICthR+hMIWqWgGxhKyZQYPO5GFJa2ZWzGBRyXKew0M6cqVFa5y0BQ+Sy6uLwbNUyVS78VXsvlq8q/ZSoyrk1lIPNMlzjyaB4910fSkMaYKHJWp1p4S48o0+pl14h4LVejwFUC6noaTVbFx8kS0HidYri3EzCF6jRFscgwqCSy6ODk6omsM1wva4t/KGzQOoMuFXpSUgeLGyxnWFZnZHYSUKXyHK4Oeoa9roiuDXtlt0GE0qNHo1hao0BQSs44rMXVkyfMKztdUZXRmMqpZMoU0OKd6nRWySYWkAtqJ10YaAJahdeapAxddP8lPiElKrqIhXlLIaLIQtTGVMFyclLqnWno8SX2dwOXfxq5EFyocO8qWgpXWNXJtOlxXHuJ0XTvXPoB0TkoiYytL1RGU8i9T8fkbtbPkL0s3tSUirY83RUlDsK1FyZyTRbQLnZXnc6FXRlcdZPiWEbRIUTqAKNBcUKweoksFpC0h1CoV8ZAgnkuVfrwMTpn5Sah4bwS4UumemnVM5AsnlXRnJpApN1WLRayIlC0wCZdunOGKQ62FLoTSmXHyE0bUa3El9nEC9LjWyvOypfR1JUtFoCrXHyEpY9cm0qup1z6CGESQRTEtERGuz8ZhLtl7HH6PCyu5qikLQjTITKeyaBHdedzIrmLlrJoCPoENCew7KVBY5KxfW7JslZvUCunIFLlQYshSaOYR7JIKMxwrZYDIrZPl6NMrDemHhCmeP/2Q=="/>
          <p:cNvSpPr>
            <a:spLocks noChangeAspect="1" noChangeArrowheads="1"/>
          </p:cNvSpPr>
          <p:nvPr/>
        </p:nvSpPr>
        <p:spPr bwMode="auto">
          <a:xfrm>
            <a:off x="0" y="-884238"/>
            <a:ext cx="2476500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0536" name="AutoShape 8" descr="data:image/jpeg;base64,/9j/4AAQSkZJRgABAQAAAQABAAD/2wCEAAkGBxASEBUQDw8PDw8QEBAPDw8NDw8MDw8NFBEWFhQRFBQYHCggGBolHBQUITEhJSkrLi4uFx8zODMsNygtLisBCgoKDg0OGhAQFywcHBwsLCwsLCwsLCwsLCwsLCwsLCwsLCwsLCwsLC0sLCwsLCwsLCwsLCwsLCwsLCwsLCwsLP/AABEIAMIBBAMBEQACEQEDEQH/xAAbAAACAwEBAQAAAAAAAAAAAAAEBQIDBgEAB//EAD4QAAEDAwIDBgIHBwIHAAAAAAEAAgMEESEFMRJBUQYTIjJhcYGxI0JSkaHB0RRDYnKC4fAkogczNFOywvH/xAAaAQADAQEBAQAAAAAAAAAAAAABAgMABAUG/8QAMBEBAQEAAgICAQIEBQMFAAAAAAECAxEhMRJBBCJREzJxsQVhkeHwQoHRM1JiocH/2gAMAwEAAhEDEQA/AGS5u1HCgHSmcYU9N0R1w3XPstLY91ID/TG7JozRU6bo0EhTpnrLSj0k1yaAuYU8ZexNKC5iPYrWoWssaElormBTpoJialCjqditiFosLrxC1JXB5GVnbpuweJQu5GeBRmu2dTM8szyzPLM5dBnroWsSa5XBoIuhAtYSur+J1rrn5ddQcuxnC4u1AoXezyDKptlPQ9EdeubZaWReZSI0emBUyx9EVXo8ExlT1DLSFGiocbIyt0lHKnlAbEU003QliPyHpJ08bfPJGz+d7W/NR1zYz71IFEwWcLsc146scH2+5bO87/k1Nf09/wCjCI2odmFRNTQB0Qwr5JVwXVilrqozhQ7ZwuQ+bdFVfqQDg0FcnNyG9GdO+7QV0cG50Fi266PkV663yZ663yZy6HyZ66HyFRVzcLUO2kfPe1OqWvlN9J7rK0c5cbri5dd0+TyN2FzqKAV3s8sKEwwk0JFqA3XNslK4fMowjTaaMKmRhs1y6cmgmJyTWREl2Fz6hoCnlUxqqGXK3ZTamdha3o0ItT7Qvkk/ZqIcbybOkHLrw/qlznXL/lE+TlmfE9mOl9lWAcVQ500h38RDQfmVvnjHjjz3/nSzg1rzu/8AZfqGiup2mopHPjdGC8sJJDmjJt+iGsfL3n436vprx3PmXs57PawyqiEjeESDEjByI+sB0KObdf1/55PjXZzGVTJxUTlXNJYuBXRjRUleA8VrGD1hs0lS1DSsXPMTN8Vwcl/UXvy1Wnz+EK/Heluu4MEyv8y/BIShN8w+LveBH5h8XO8W+TfF4yhbtume13ULA5TwLenyntFXl77A81t66y5dXuu6UvPuu3RloIzhBRWF3s6hRVybJNCSaiubkJorg8ylCNPp2ypkYZErpyZON6NgrXTYUdZMX1MyhrJbUaaTKX4h2Va3rxkP7PA7hZtJJtfqL9EMcfzvevGScnL1OoZ6HqdJTM4IGyTyu88gbw8R6D0VOS3k/TjN6/57Jx3OPN86bDSq+SQX7vgHrkq3H1xZ/XJFZrW0e2equgoZntcb8AY09Hvxf4XKlvkvNuZlvxv0fr4zuvjXZvXJYJhJG4tIO/ouvfDPcc3r0+5dn9ZbUxB4s2QW42jb+Yei59489r432dRlCQ9FMVcEqwLqyV1OwPUjZhUORvph2ZlJ9V5uvOyY9tJRusF05jqgjvU/TJCVGM93yIOiZGMorauw3TwtYTtJqWDlViHJpgy4ucSeq5fyOT6Qh3prVxTS+KesGFRXtEhd8rSooGVyHCTTEupLm5C0sp/MpQjUacMK2Rhg5dGTuBNWVyOPL/4p2dtaR12swsNrmZ/2Yz4fi79FO3P1O/7Ja30VyarPOe5iHDx4LYxYAdCdyqZ4ryePr/6T+fXlodN7LMaB3uT06lWuMZ9tMXTR0NBEzZrR6AWCjvm16z4WzxZhxFMAMYHouX4d3urdsv8A8T570IaPrTsB9uCQ/krcGOtyk3fD5HTPs5d1QfRuweqmOVtzg4Pq04IUdRs3qvrEc3JR6dAyKZPAENcqTRekrqnyDon12pAYVDk14DXpkaF13E9SuDj867DDRQusF2SOhPjTN27xrN24ZES9o98s3ZNq1bg5VcktfPNdq+I2W1rqOXd7oKljXl8u/IHlCyyXK2DRrleRVFjlXj5CZ0k4LoUlUSqWhJdRK59lpfTeZThWp04YVsjBzwuiHB6lqMcDeKR2/laMud7Jdb68fbW9MpVV89SbZjh5NbuffqpX/NDW+/Re5l3iCnbxPceEkZcXdAVXg49cl/5/qS9Zndb3QtJjpGWPDJUO85GWsP2brp3zZzPhx+f3p8Yt/VocZjuTlQ9rJsqEtyPa9lUh8W7J+2X0lG8fYLZPuNj+DinxOqXXp8olFnLqTaPs5U2cMqGgfYKSvu1rr+ZjSfe1j8lNaD4q1Ewxlci3Sb6/G6LdMzrtdcELl59eEdgdNKjwQcHrZMLtXdMqPRXO9R6ZwyrApnnsEZArLa1WYKpEt1jZHcT7rl5+T6c5hSxLzNa8jDeBlguji8rZELpkVganmXBxcrll6FtcvQ4+TwtnSufZNpTsh1Arn2AOl8yQGs0xmAr4hoq7R6yynbwizpneVnT1cqXXd+Off9htkndZej0+Wd/ez3cTsD09uQTZ4+nNdXdS1qpDP9PDmQ4e5ueH+EeqSSbvU9f3/wBj9TM7Nuzem9wOL964WLubRzaOnum1y3q4z6+/8/8Ab+7Zz3flT+NqXMVeKoziwvIshNGHNcw7OaWn2IsiD5bqVMWSFpGWuLT8CrS+CC9FhfxAhjiLgYB57JNZt9A+t0lFMyCNz2kNtw3wbG5wbbbpLxak7p80Qx6VSCGSFE0emmwhWvpn9QkuVwc9c26I08qnBPB8G3eLsVRMqIOd6sD3eLMBr6iwRhbWM1qquSFtXqObdA0UK8vm32U5gjXH35ExjZhd/DPC2UuFdcihJTy2Xjbzc1yWdGUUqrxcv0Mrsr8LszyKzRHqBQ2cNRDxJZ7ZoavU200HGbF5xG3q79FaW/y59008eaSaRpr5n9/N4nvNwDn4rs4+KYnTntu73fQzX9R7gdxDmZw8ThngafzUOTXzvwz6+/8Awr/LO6G0LS+D6R+ZDkX3bfn7pd6mZ8clzPle60lOxLmKilWCimZ5YHgEWeRZm9Yo2Omc7hF8AnqQLE/gq5bofoFOA62wcLH2VMewbbQtQteKQBwyx7TsU099CI1TS+7HeRXdEfiWH19FHk4/uDKAa5RPFVU/CGr4DRDUPu5eZy3vTm17G0JXXwzwtge566VES9EHuJYHHSWCwEmq1WCmT3WUlPG9c3PvqOf7NKOFeTyb7EcApZ9tPZlTNuF6XC6MxaYl2Q7KPbYrk5uJLeRNNLyXm6zc1D0JkOE+OQ0pPXFdWddqxVQ+ZVhlXEauqA/dMwOnCNz8V2/jcf8A1VPl13+mNPqNa2liuLGVw8DfsjqjzcnX6c+z5kk7voi0fTi4mebLnG4vk36lT6nHnqey/wA97vo+iblc8VHRBWkGJEqkFy6IOgLMkiDrBm/QFx9gLps+axExvE4n1VYJxpsFiCrZgDtRJZK2QbSAXttxjB/Jbl8X5NGt0OtDm8LrFrhzyFv8wBavpZjJewXj3I5s/so8nH9w2dM9WyLk5L1G1SdxyvM1505/sfRFehxTw6MCy5XOjxIhXgViqKqWwTSBWX1WovhLq9RDdDUMF8ry+fk7qZ1FFYLg1Rccco59hPZpp5XocTqyY92uyVTplKuBPrPbayB2K83n4nLvP2KE1wuP4+SZLK4rq44tkBUz8MZt5n+Ee3Mrr48901vUOdGa2mp+9ePE/IHUcl3cm/4efjPdSxO78gsLHTP76bIJuAeY5D2XPf0Tu+zavZ3E66jddmg2BqOYcVsFaQYrunF4LAsBRZ1Zljm2hlf/AA8A93EAqvHPFoF2m0123PMk/BWxlj2lhAAVpGGugbKwxOxza77L+R9kbJZ1QB6VK6N5jfgtNiFCd5vVFs6OoEjSL+Nn+5p2KeXz0DPa3oYdcw2Y/wD7bsNd/KeR9NlHn/G+c/T4pb2x0sTmOLXtLXA2LXCxBXh3j1nk+Op1U57F0hXocc8OjIguVTucSxXuJYC3UJsJiarOPBe5cn5HJ1HPfJxRU9gvJ5NdsNeLBRAHKcp8tPZlppXfxOrB4wYXXPSrLyG4XRWtLali5uTMqWgjpLLg1jy57AdQ+6px5VyBjb3kwBPhZv8AMr0eGTM7peTz4hs1rqmUAXEbMegaEcz5W8mm/wDjDCaLhdYbDAXHyatvdbobSxoZikMYmq2YZ17laCrJTC7dZkg5ZljMmw3OAtJ3eij9Zi4aZkY3keD/AEgb/e6667nqTLBICALDYCwVZ4YYyb4bJowhsvPp8kWT1CMOAmb5mjhf6t6/BJud+QSodSLHNkGeE2cOrTuP89FL3GayeJsjQ5uQ4AtPUWwq513AZ/VdObIOGUWcMMlA8Q9D1Hol5eHPJP1T/YLO739s1JSPicWPGeRHlcOoK47xXF6qmajdYXCVmQlfYLdFI9QlvhDV6ie6hQU1zdeR+Ryd1Lo8iisFw29sqmKEAA/dWy09nGmRrv4o6sw9YzC6oqx3Eq6J2pmbdc+9EpZUsXNb5RpZUv4QXdNvfkr8eTxRp0LiA1oJfIbfDmuqYurMwlv23+l0TIo+Btr28R6uS8nJNXrPqf8AOzSdTy5LScRUdZ+UF2KG2CkzDwQcBXzBUEqgokphc4lhTDlgMtHg4nX9bD25lX4ceey1f2hkvMG8mRiw6E3/ACsq3+YC5pTCsY9N2wqN6zDqOTkdjghZmb1mtdBJ3bRxEny8y22D9xXB+TyXjs6Jb02XYbWWzxOiv4ojsfMGk8x6H5qvByzXj7N32eVkAcM/H9V1ygQVlMHAxyf0P5g9UNZlnV9DGbnicxxa4WI3/VcWs3N6ppVaVg1U/CJaVGPicuP8jk6iOvJvRU9gvH5Nd0BMmFMoGYpoweFl3K/HO6fEaTTYF6HHHVmHTIcLpkO+cRypPm5vksJXNyULQlU1c8vlPtmtUfd4jHLJ9zsvT4M+D+o0WlRCIA/vC2w/gadz7lNz8nxlxn3ff9P2bOfun9LJYLz/AOJ02jCAXXTxa7LNLZYLjG6rc/a0AzFGGDkpmRcU0FC6wOh6LNRocNhc9LfmV28c6nRaX6wf9RJ6cDf9gP5pfujAaLOgrdsIjKLCopMosXdoaIuqaeZovh7H+wsQfxK5fycW3Gp9Uln6uxmg0skVaKmIOdDK0xTBgLxhwFzbmLD/AApZnvkm8/XijJ5fQHH+67RLtRguD1GQmjM7qkHGzjHmYM25s/spcmflP6CRkrkEJMLqfJvqE1UqamyvG/I5O0TJrbBcfYKJyjAATFPlhWn0+V28OV8RqKGGwXdiOiGTWq/TPkDHry88vbzpoVFItrXY/LtTXyhrS87AfeeQQ4cfLR8zukWjQ8T3TSeVnjd6nkPkvWupxY+X+n9TdfK9GlJKXO4juTdcF9eVK0FM/C4+Wp6o6mlsfRHg5ur1UzWJwIXr8eu1caA6hB9YfFGzpaFxKMZEpmVkrMnA27gOpCbM7oNnpjcD712wKTaqz6eU/ae0+30TFP7owIQsyJWZbGVmEMKLJao8/s5IJBDm7dDhR/I1Zx2wur1Eex2rdzLwPNopbA9Gv5O/JeP+L+T/AAuXz6vv/wAp4156fQJOv3r6BVW8XHsixFXRcDrjyu5cr8wtf3Zl9Th4H2HlPib7HkuXlz8fP7t2FjZdeT+Rypao+KOwXla13SOyJegAzuRjBmi7lbE7pszs906BelxZdOYf0zbBdWYerjMBhV67D5PkL2r53OnnVKMq2f1XqB2Ua5UFzhE04HmtzcvU/HxJO3TmfGeRE4EcbIRv/wAyX3PlH3fNbn18t9fWf7/7ejY8Tv8AdZSFc+/Rqc0sq4uRHRiw3XN6pR9FPyK9L8bm78UZehz7EL082WL5pJVxcJ9FuujhiUQQJRZfp4vIPj8k/H/Mza6cPkuuFLNchAkuPrDiO58RJup32aFtlmVkLMsYsy6NZktQ/wCneP5f/IKH5P8A6Wv6E36ImBfM6Qb3sfrHes7mQ/SRiwJ+vHyPuF7v+Hfk/PP8PXuev6L413Dw4P4L0zg6yIOBB9x6FGAyurQXYftRm/8ATz/z0UPyM24s/byTfrssp2r5fm5O6l2NC52UzOWABO5PGToY7ldfDlbEaOjZYL0sZXi+Wp4QqltKZ9Rzum7T+bHOavmnKoqZBGwyHfZv83Vd/wCJi9fL9/E//abjz3r/AChTotPxOdM/ysBe716D716l1/Dxdft6/qrf1Xpx0hc4uOSTcrlzOooNpgl1ApjGCFy8mKjoxppVyWFFh3MIZtzexH09RcL1uDm7hs6dqIuILvl7i8pLMwtNkDIAIgM0sfSD2KpxfzM2NAV1wA+vQ+V3wPzSX2MJg1AVRCwJMCDLogsyOqPtCfVzR+N1zfl6+PDqk5L4JQV83agsoah0cjZGGzmm4/Qro/H1c6lh8e302grmzxCRvPDhza7mF9Lxcnzz2s7KqMQ6oyzweRwVteYHXfgkEPCSOh/BfIfk8fw5dZ/zc6blzsFmcjAASnKpkYaabGvR4MujJsZLBdvfRrSfUa23NL8kdbC09A+QceclTvLfo2cdzyUcC8bObqyRzUg1ubjkEbdm4+PNe1w4knj68LyfHPQqZvdwiIbus9//AKj80PyN97mP/b7/AK/7NPHn9y+LdN9Hhvp0V0ZkKcimwhrj7hbA/lK8zlx1UrBsT7rnsbtcx1jdPx7+NYyhfcL2OHk7imNKayluPVdV8rylT2WOUrC9K8/w/NW4fdZrNP2+5dcYdUQcbC3nuPcBLWZmSItdYpWDublZnWNWZfG1BgOvSeRnPLz8h+a83/EuTrEz+6PJfosC8JNJgXRwez5O9B1XuH+K/dPw8dOjgva4d/Dyt22peCAQbgi4IyCOq9CWXzGJ9YF2X+yR+iP10xNLvfqAvmf8Sz1zd/vIhufqql5XnlBzlGFBjLlXE7psm9K+wXp4skXlTqp7BG7T3opjjMkgHK6ndXXiNjPd7biipg1gAGy7+Pjkz0u+Z10wjjLuezfdeR+Lx/8AV/o5uPPd7/Yl0am43mR2wu4r1LqceLu/X9z3zUtQfcknmvP4u7e77od90LAu3rwpD3Sk+C2tC0CyewOyytZm64efBNIU8q86wg9hUxE00lj6Lq/H5er0xrG24Xs8eu4tnQDUaPmE1ioTTjZ/wKpw+2avTdl1wDeLdYSzVqS93tHvZIxI5mUWeY1BhDQBdzsAC5Pog1vTL1dQZJHP5E49GjZfPfm8vz5LfqOa3uvBcIJMXRw+zZrsr8L0Pn4PdG/Z/XHR/RyXdEfKdzGfT09EOD87+Hr46/l/sGd/ud11QHNJBuCMW2N17WdzU+UvcVKn9OgXzP8AiHJNc16+kNXuh5CuElAzuTQAzN1bHg0HQuVv4hu0Kp6Hz7KJ0WLN12cGPPdXxG1p/KF6EVfENYqe8kDG+ULl48SevURk+OejOKHu4QObsn25Ln/P31c8U/rSapRWlLwwMqoAuqqndAtKnTuF+FSUqqpak3O4YtvYrzOXHVSo+CRc9jC2lL6rGWnz8ivU/F5exzejV0YcF6c8xfOiOrpeB4cNr5Wx+nSh7pTsfELrgGvefitWJO02q923uY3eN1jIR9VvJvup718Z1PsO+y+iqxILGwkHLYOHULZ12PYtrQMuIaOpwmHsl1vUeIcDD4OZ+0f0XF+Ty9TqJbpVCvB5PaK8qYvAqvH4ZFyrrfUa0TSxrkt7A3gJAsCn4+bk4/5L12btx5UbfstDSFCABmKpmMhGFUwuMJbWVS7qvHBnsz0tepxTw6MtLDOLLph3w7QyHyXPM/gh1OOfLXqOe6aCukv7bD2Xg63eTku79p290gq3ZXfwTwfKdMF0KfR3SBJU9GkRTSlWyNwqezQrqW5XHzYJqPU8i4NQhhE9TsETG+xum49fHTH+nVNxZe5wcnyh81fWU4cF09drShKGTgJBxjcmwwr4vcMjX9oGsBER437B31Wnr6lbW5P6gzEkhcS5xJJNyTuSua3u9s6xD0Ih8riPE4m3Ura1aBfUuXJzekd1yAryt+0xBSC4FTLJtYl3QMaViiI9oWFVIhQCTlGQC+R2VSRlkKNoihsgKh+66eKeRyYULrL0+N0QaaxdEHt8y7P0fAOM7nb9Vyf4hzeP4c/7uTXmmFY/C8rEaEczsr0+KdRWCqVPTfR3SKdTppCE2SieHCtDwurI1PknbUuabFebyZ8o0fA9QsYYwpRHUU3CV2fi8vV6Zo6eQOC9nOu4rKWavS3BTXtSVl3ixslgo3QZYxZlhOEKACodlcnOht6ErzNEEpBSYngiomKegMIAkFfdBlUhWKX1b02YBdx5VehgunS0whxwgym66+E+REctgvR41pQ8tVndXC1m2SLy+WW3uuVTUy4UsZ8mhUTlehj0rB1Ml1Rp1RKfaVp3TsV8RoK4VaRSAaxinuNSWZtiuHlyjqLqZ65NQphE5TphLHLZvV7Y30+p5L2PxuXuDL0PnNwu5aVl9UhsbhLTSlwRZY0oMk92EKFL5jlcPOhtZCvO0VfxICthR+hMIWqWgGxhKyZQYPO5GFJa2ZWzGBRyXKew0M6cqVFa5y0BQ+Sy6uLwbNUyVS78VXsvlq8q/ZSoyrk1lIPNMlzjyaB4910fSkMaYKHJWp1p4S48o0+pl14h4LVejwFUC6noaTVbFx8kS0HidYri3EzCF6jRFscgwqCSy6ODk6omsM1wva4t/KGzQOoMuFXpSUgeLGyxnWFZnZHYSUKXyHK4Oeoa9roiuDXtlt0GE0qNHo1hao0BQSs44rMXVkyfMKztdUZXRmMqpZMoU0OKd6nRWySYWkAtqJ10YaAJahdeapAxddP8lPiElKrqIhXlLIaLIQtTGVMFyclLqnWno8SX2dwOXfxq5EFyocO8qWgpXWNXJtOlxXHuJ0XTvXPoB0TkoiYytL1RGU8i9T8fkbtbPkL0s3tSUirY83RUlDsK1FyZyTRbQLnZXnc6FXRlcdZPiWEbRIUTqAKNBcUKweoksFpC0h1CoV8ZAgnkuVfrwMTpn5Sah4bwS4UumemnVM5AsnlXRnJpApN1WLRayIlC0wCZdunOGKQ62FLoTSmXHyE0bUa3El9nEC9LjWyvOypfR1JUtFoCrXHyEpY9cm0qup1z6CGESQRTEtERGuz8ZhLtl7HH6PCyu5qikLQjTITKeyaBHdedzIrmLlrJoCPoENCew7KVBY5KxfW7JslZvUCunIFLlQYshSaOYR7JIKMxwrZYDIrZPl6NMrDemHhCmeP/2Q=="/>
          <p:cNvSpPr>
            <a:spLocks noChangeAspect="1" noChangeArrowheads="1"/>
          </p:cNvSpPr>
          <p:nvPr/>
        </p:nvSpPr>
        <p:spPr bwMode="auto">
          <a:xfrm>
            <a:off x="0" y="-884238"/>
            <a:ext cx="2476500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50538" name="Picture 10" descr="http://t2.gstatic.com/images?q=tbn:ANd9GcScJne95WAUIkkoJXLbekE08wBSZRJTbJoWtY8C0WAg2iPuyVo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142984"/>
            <a:ext cx="4616106" cy="3071810"/>
          </a:xfrm>
          <a:prstGeom prst="rect">
            <a:avLst/>
          </a:prstGeom>
          <a:noFill/>
        </p:spPr>
      </p:pic>
      <p:sp>
        <p:nvSpPr>
          <p:cNvPr id="7" name="Prostokąt 6"/>
          <p:cNvSpPr/>
          <p:nvPr/>
        </p:nvSpPr>
        <p:spPr>
          <a:xfrm>
            <a:off x="0" y="4857760"/>
            <a:ext cx="827181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Przebiśniegi </a:t>
            </a:r>
            <a:r>
              <a:rPr lang="pl-PL" sz="5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to </a:t>
            </a:r>
            <a:r>
              <a:rPr lang="pl-PL" sz="5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pierwsze</a:t>
            </a:r>
            <a:endParaRPr lang="pl-PL" sz="5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pl-PL" sz="5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wiosenne kwiaty.</a:t>
            </a:r>
            <a:endParaRPr lang="pl-PL" sz="52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6000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2" descr="http://t2.gstatic.com/images?q=tbn:ANd9GcR_-AdQzUCCkKpjaKBiAPlUDrU0EEhvEfL7cdiXzhv203mKQm7Am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0"/>
            <a:ext cx="5088438" cy="3386126"/>
          </a:xfrm>
          <a:prstGeom prst="rect">
            <a:avLst/>
          </a:prstGeom>
          <a:noFill/>
        </p:spPr>
      </p:pic>
      <p:sp>
        <p:nvSpPr>
          <p:cNvPr id="3" name="Prostokąt 2"/>
          <p:cNvSpPr/>
          <p:nvPr/>
        </p:nvSpPr>
        <p:spPr>
          <a:xfrm>
            <a:off x="-285784" y="3857628"/>
            <a:ext cx="887734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Bociany to jedne </a:t>
            </a:r>
            <a:r>
              <a:rPr lang="pl-PL" sz="5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pl-PL" sz="5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pl-PL" sz="5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 </a:t>
            </a:r>
            <a:r>
              <a:rPr lang="pl-PL" sz="5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pierwszych wiosennych</a:t>
            </a:r>
          </a:p>
          <a:p>
            <a:pPr algn="ctr"/>
            <a:r>
              <a:rPr lang="pl-PL" sz="5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  <a:r>
              <a:rPr lang="pl-PL" sz="5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taków.</a:t>
            </a:r>
            <a:endParaRPr lang="pl-PL" sz="52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pl-PL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6000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1.gstatic.com/images?q=tbn:ANd9GcRTzqjQETmiO3ArNwZnfqs7TKKT9rJQr57SSTSL3WLH51-t8Z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2928958" cy="2928958"/>
          </a:xfrm>
          <a:prstGeom prst="rect">
            <a:avLst/>
          </a:prstGeom>
          <a:noFill/>
        </p:spPr>
      </p:pic>
      <p:pic>
        <p:nvPicPr>
          <p:cNvPr id="1028" name="Picture 4" descr="http://t0.gstatic.com/images?q=tbn:ANd9GcTuX7Sx70wf_wwpPr-PfnXFwjLb2Qx336IS_uvLQiWYk_EJq-QUI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500042"/>
            <a:ext cx="3343282" cy="2686555"/>
          </a:xfrm>
          <a:prstGeom prst="rect">
            <a:avLst/>
          </a:prstGeom>
          <a:noFill/>
        </p:spPr>
      </p:pic>
      <p:sp>
        <p:nvSpPr>
          <p:cNvPr id="4" name="Prostokąt 3"/>
          <p:cNvSpPr/>
          <p:nvPr/>
        </p:nvSpPr>
        <p:spPr>
          <a:xfrm>
            <a:off x="857224" y="4357694"/>
            <a:ext cx="656461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	Skowronek to ptak wiosenny.</a:t>
            </a:r>
          </a:p>
          <a:p>
            <a:pPr algn="ctr"/>
            <a:r>
              <a:rPr lang="pl-P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Jest piękny.</a:t>
            </a:r>
          </a:p>
        </p:txBody>
      </p:sp>
    </p:spTree>
  </p:cSld>
  <p:clrMapOvr>
    <a:masterClrMapping/>
  </p:clrMapOvr>
  <p:transition advClick="0" advTm="6000"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357422" y="2214554"/>
            <a:ext cx="340509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KONIEC</a:t>
            </a:r>
            <a:endParaRPr lang="pl-PL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6000"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64</TotalTime>
  <Words>25</Words>
  <Application>Microsoft Office PowerPoint</Application>
  <PresentationFormat>Pokaz na ekranie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Bogaty</vt:lpstr>
      <vt:lpstr>Slajd 1</vt:lpstr>
      <vt:lpstr>Slajd 2</vt:lpstr>
      <vt:lpstr>Slajd 3</vt:lpstr>
      <vt:lpstr>Slajd 4</vt:lpstr>
      <vt:lpstr>Slajd 5</vt:lpstr>
      <vt:lpstr>Slajd 6</vt:lpstr>
      <vt:lpstr>Slajd 7</vt:lpstr>
    </vt:vector>
  </TitlesOfParts>
  <Company>Ministrerstwo Edukacji Narodowej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u701</dc:creator>
  <cp:lastModifiedBy>dom</cp:lastModifiedBy>
  <cp:revision>10</cp:revision>
  <dcterms:created xsi:type="dcterms:W3CDTF">2007-01-01T03:23:28Z</dcterms:created>
  <dcterms:modified xsi:type="dcterms:W3CDTF">2013-05-27T22:32:06Z</dcterms:modified>
</cp:coreProperties>
</file>